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74" r:id="rId4"/>
    <p:sldId id="268" r:id="rId5"/>
    <p:sldId id="269" r:id="rId6"/>
    <p:sldId id="272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511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38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36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9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584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766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1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98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257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5" y="152400"/>
            <a:ext cx="80503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600" b="1" dirty="0" smtClean="0">
                <a:latin typeface="Bookman Old Style" panose="02050604050505020204" pitchFamily="18" charset="0"/>
              </a:rPr>
              <a:t>Лучшие </a:t>
            </a:r>
            <a:r>
              <a:rPr lang="ru-RU" sz="2600" b="1" dirty="0">
                <a:latin typeface="Bookman Old Style" panose="02050604050505020204" pitchFamily="18" charset="0"/>
              </a:rPr>
              <a:t>педагоги школы по </a:t>
            </a:r>
            <a:r>
              <a:rPr lang="ru-RU" sz="2600" b="1" dirty="0" smtClean="0">
                <a:latin typeface="Bookman Old Style" panose="02050604050505020204" pitchFamily="18" charset="0"/>
              </a:rPr>
              <a:t>         результатам 2022/2023 учебного года</a:t>
            </a:r>
            <a:endParaRPr lang="ru-RU" sz="2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4" y="1881052"/>
            <a:ext cx="2151698" cy="2142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4567" y="1463041"/>
            <a:ext cx="5585799" cy="30044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— это уникальная профессия, вне времени, моды и географии. Являясь одной из древнейших профессий, она остаётся нужной и востребованной по сей день. Как и всё на свете, со временем она претерпевает изменения. Согласно словарю Ожегова, учитель — это человек, который кого - либо чему-либо обучает. Учителя работают не только в школе, они передают знания в колледжах и институтах, школах искусств и других учебных заведениях.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Какой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он современный педагог? Современный педагог – это человек интересный, понимающий, любящий свой предмет, умеющий использовать новые технологии и находить подход к каждому ученику.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84568" y="4467497"/>
            <a:ext cx="5585797" cy="1722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НОМИНАЦИЯ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Лучшие результаты ОГЭ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2022/2023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уч.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году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839" y="3808349"/>
            <a:ext cx="1968617" cy="30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34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46" y="301118"/>
            <a:ext cx="747349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по результатам ОГЭ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593" y="5261114"/>
            <a:ext cx="3681266" cy="9285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Наталья Анатольевна Гук,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учитель математики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424517" y="1523999"/>
            <a:ext cx="6061712" cy="1366558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Кредо «Учить своих детей так, чтобы захотел учиться каждый. Вместе идти вперед и не останавливаться на достигнутом!»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065" y="3352817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b="1" dirty="0" smtClean="0"/>
              <a:t>Средняя оценка ОГЭ по математике в классе – 3,63</a:t>
            </a:r>
          </a:p>
          <a:p>
            <a:pPr>
              <a:buNone/>
            </a:pPr>
            <a:r>
              <a:rPr lang="ru-RU" sz="2800" b="1" dirty="0" smtClean="0"/>
              <a:t>по </a:t>
            </a:r>
            <a:r>
              <a:rPr lang="ru-RU" sz="2800" b="1" dirty="0" err="1" smtClean="0"/>
              <a:t>Северску</a:t>
            </a:r>
            <a:r>
              <a:rPr lang="ru-RU" sz="2800" b="1" dirty="0" smtClean="0"/>
              <a:t> – </a:t>
            </a:r>
            <a:r>
              <a:rPr lang="ru-RU" sz="2800" dirty="0" smtClean="0"/>
              <a:t>3,5</a:t>
            </a:r>
            <a:endParaRPr lang="ru-RU" sz="2800" b="1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 descr="D:\Рабочий стол\МЕТОДИЧЕСКАЯ РАБОТА\2023-2024\Год Педагога\dir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59" y="2317286"/>
            <a:ext cx="2196353" cy="2815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46" y="301118"/>
            <a:ext cx="747349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по результатам ОГЭ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153" y="5261114"/>
            <a:ext cx="3980329" cy="92854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Евгения Андреевна </a:t>
            </a:r>
            <a:r>
              <a:rPr lang="ru-RU" sz="2400" b="1" dirty="0" err="1" smtClean="0"/>
              <a:t>Ягницина</a:t>
            </a:r>
            <a:r>
              <a:rPr lang="ru-RU" sz="2400" b="1" dirty="0" smtClean="0"/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учитель математики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971365" y="1479176"/>
            <a:ext cx="5423647" cy="15867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Кредо: «</a:t>
            </a:r>
            <a:r>
              <a:rPr lang="ru-RU" sz="2200" dirty="0" smtClean="0">
                <a:solidFill>
                  <a:srgbClr val="0070C0"/>
                </a:solidFill>
                <a:latin typeface="Miama Nueva" panose="02000603000000000000" pitchFamily="2" charset="-52"/>
              </a:rPr>
              <a:t> Учить надо не мыслям, а мыслить».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70C0"/>
                </a:solidFill>
                <a:latin typeface="Miama Nueva" panose="02000603000000000000" pitchFamily="2" charset="-52"/>
              </a:rPr>
              <a:t>                                                 Э.Кант. </a:t>
            </a:r>
          </a:p>
          <a:p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26005" y="3137665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b="1" dirty="0" smtClean="0"/>
              <a:t>Средняя оценка ОГЭ по математике в классе – 3,55</a:t>
            </a:r>
          </a:p>
          <a:p>
            <a:pPr>
              <a:buNone/>
            </a:pPr>
            <a:r>
              <a:rPr lang="ru-RU" sz="2800" b="1" dirty="0" smtClean="0"/>
              <a:t>по </a:t>
            </a:r>
            <a:r>
              <a:rPr lang="ru-RU" sz="2800" b="1" dirty="0" err="1" smtClean="0"/>
              <a:t>Северску</a:t>
            </a:r>
            <a:r>
              <a:rPr lang="ru-RU" sz="2800" b="1" dirty="0" smtClean="0"/>
              <a:t> – </a:t>
            </a:r>
            <a:r>
              <a:rPr lang="ru-RU" sz="2800" dirty="0" smtClean="0"/>
              <a:t>3,5</a:t>
            </a:r>
            <a:endParaRPr lang="ru-RU" sz="2800" b="1" dirty="0" smtClean="0"/>
          </a:p>
        </p:txBody>
      </p:sp>
      <p:pic>
        <p:nvPicPr>
          <p:cNvPr id="10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26" y="2102851"/>
            <a:ext cx="2226366" cy="29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459" y="255398"/>
            <a:ext cx="671456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</a:t>
            </a:r>
            <a:r>
              <a:rPr lang="ru-RU" sz="24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</a:rPr>
              <a:t>по результатам ОГЭ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1381" y="1895061"/>
            <a:ext cx="1091405" cy="3193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110" y="5314903"/>
            <a:ext cx="3749040" cy="92854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Юлия Александровна </a:t>
            </a:r>
            <a:r>
              <a:rPr lang="ru-RU" sz="2400" b="1" dirty="0" err="1" smtClean="0"/>
              <a:t>Курцева</a:t>
            </a:r>
            <a:r>
              <a:rPr lang="ru-RU" sz="2400" b="1" dirty="0" smtClean="0"/>
              <a:t>, учитель информатики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07918" y="1614643"/>
            <a:ext cx="5506321" cy="1254061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Кредо:</a:t>
            </a:r>
            <a:r>
              <a:rPr lang="en-US" sz="2200" i="1" dirty="0" smtClean="0">
                <a:solidFill>
                  <a:srgbClr val="0070C0"/>
                </a:solidFill>
                <a:latin typeface="Miama Nueva"/>
              </a:rPr>
              <a:t> </a:t>
            </a:r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«Чтобы учить других, нужно учиться самому, чтобы воспитывать других, нужно начинать с себя».</a:t>
            </a:r>
            <a:endParaRPr lang="ru-RU" sz="2200" i="1" dirty="0">
              <a:solidFill>
                <a:srgbClr val="0070C0"/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50659" y="3428068"/>
            <a:ext cx="5500508" cy="1269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Средняя оценка ОГЭ по информатике в школе – 4,11</a:t>
            </a:r>
          </a:p>
          <a:p>
            <a:pPr>
              <a:buNone/>
            </a:pPr>
            <a:r>
              <a:rPr lang="ru-RU" b="1" dirty="0" smtClean="0"/>
              <a:t>   по </a:t>
            </a:r>
            <a:r>
              <a:rPr lang="ru-RU" b="1" dirty="0" err="1" smtClean="0"/>
              <a:t>Северску</a:t>
            </a:r>
            <a:r>
              <a:rPr lang="ru-RU" b="1" dirty="0" smtClean="0"/>
              <a:t> – </a:t>
            </a:r>
            <a:r>
              <a:rPr lang="ru-RU" dirty="0" smtClean="0"/>
              <a:t>3,89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8" name="Picture 2" descr="D:\Рабочий стол\МЕТОДИЧЕСКАЯ РАБОТА\2023-2024\Год Педагога\el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324" y="2124635"/>
            <a:ext cx="2172112" cy="3140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46" y="301118"/>
            <a:ext cx="747349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по результатам ОГЭ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592" y="5261114"/>
            <a:ext cx="3824701" cy="9285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Наталья </a:t>
            </a:r>
            <a:r>
              <a:rPr lang="ru-RU" sz="2400" b="1" dirty="0" err="1" smtClean="0"/>
              <a:t>Александрровна</a:t>
            </a:r>
            <a:r>
              <a:rPr lang="ru-RU" sz="2400" b="1" dirty="0" smtClean="0"/>
              <a:t> Муллер,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учитель биологии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550023" y="1448081"/>
            <a:ext cx="6061712" cy="8239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«Если не умею, учусь сама. Если умею, учу других, совершенствую себя»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79794" y="3478323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b="1" dirty="0" smtClean="0"/>
              <a:t>Средняя оценка ОГЭ по биологии по школе – 4</a:t>
            </a:r>
          </a:p>
          <a:p>
            <a:pPr>
              <a:buNone/>
            </a:pPr>
            <a:r>
              <a:rPr lang="ru-RU" sz="2800" b="1" dirty="0" smtClean="0"/>
              <a:t>по </a:t>
            </a:r>
            <a:r>
              <a:rPr lang="ru-RU" sz="2800" b="1" dirty="0" err="1" smtClean="0"/>
              <a:t>Северску</a:t>
            </a:r>
            <a:r>
              <a:rPr lang="ru-RU" sz="2800" b="1" dirty="0" smtClean="0"/>
              <a:t> – </a:t>
            </a:r>
            <a:r>
              <a:rPr lang="ru-RU" sz="2800" dirty="0" smtClean="0"/>
              <a:t>3,91</a:t>
            </a:r>
            <a:endParaRPr lang="ru-RU" sz="2800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97" y="2040426"/>
            <a:ext cx="2105207" cy="28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465" y="256653"/>
            <a:ext cx="806100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по результатам ОГЭ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77" y="5480258"/>
            <a:ext cx="4294094" cy="100012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Надежда Александровна </a:t>
            </a:r>
            <a:r>
              <a:rPr lang="ru-RU" sz="2000" b="1" dirty="0" err="1" smtClean="0"/>
              <a:t>Селявская</a:t>
            </a:r>
            <a:r>
              <a:rPr lang="ru-RU" sz="2000" b="1" dirty="0" smtClean="0"/>
              <a:t>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учитель географии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6846" y="3651839"/>
            <a:ext cx="4972141" cy="1296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Средний балл ОГЭ по </a:t>
            </a:r>
          </a:p>
          <a:p>
            <a:pPr>
              <a:buNone/>
            </a:pPr>
            <a:r>
              <a:rPr lang="ru-RU" b="1" dirty="0" smtClean="0"/>
              <a:t>географии  по классу – 4,16</a:t>
            </a:r>
          </a:p>
          <a:p>
            <a:pPr>
              <a:buNone/>
            </a:pPr>
            <a:r>
              <a:rPr lang="ru-RU" b="1" dirty="0" smtClean="0"/>
              <a:t>по </a:t>
            </a:r>
            <a:r>
              <a:rPr lang="ru-RU" b="1" dirty="0" err="1" smtClean="0"/>
              <a:t>Северску</a:t>
            </a:r>
            <a:r>
              <a:rPr lang="ru-RU" b="1" dirty="0" smtClean="0"/>
              <a:t> – </a:t>
            </a:r>
            <a:r>
              <a:rPr lang="ru-RU" dirty="0" smtClean="0"/>
              <a:t>3,68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65137" y="1550896"/>
            <a:ext cx="6016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Miama Nueva"/>
              </a:rPr>
              <a:t>Кредо: «Учитель географии расстается со своими учениками. Но выпускник школы не расстается с потребностью в географических знаниях, необходимых ему в течении всей	 жизни, знаниях, полученных в школе….»</a:t>
            </a:r>
          </a:p>
        </p:txBody>
      </p:sp>
      <p:pic>
        <p:nvPicPr>
          <p:cNvPr id="1026" name="Picture 2" descr="D:\Рабочий стол\МЕТОДИЧЕСКАЯ РАБОТА\2023-2024\Год Педагога\selavs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295" y="2159889"/>
            <a:ext cx="2160494" cy="3269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4678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339</Words>
  <Application>Microsoft Office PowerPoint</Application>
  <PresentationFormat>Лист A4 (210x297 мм)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Miama Nueva</vt:lpstr>
      <vt:lpstr>Тема Office</vt:lpstr>
      <vt:lpstr> Лучшие педагоги школы по          результатам 2022/2023 учебного года</vt:lpstr>
      <vt:lpstr>Лучшие педагоги школы  по результатам ОГЭ</vt:lpstr>
      <vt:lpstr>Лучшие педагоги школы  по результатам ОГЭ</vt:lpstr>
      <vt:lpstr>    Лучшие педагоги школы  по результатам ОГЭ</vt:lpstr>
      <vt:lpstr>Лучшие педагоги школы  по результатам ОГЭ</vt:lpstr>
      <vt:lpstr>Лучшие педагоги школы  по результатам ОГЭ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Нина Валентиновна</cp:lastModifiedBy>
  <cp:revision>59</cp:revision>
  <cp:lastPrinted>2023-07-31T04:20:25Z</cp:lastPrinted>
  <dcterms:created xsi:type="dcterms:W3CDTF">2023-07-28T14:51:47Z</dcterms:created>
  <dcterms:modified xsi:type="dcterms:W3CDTF">2023-12-11T06:50:15Z</dcterms:modified>
</cp:coreProperties>
</file>