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2" r:id="rId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1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3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9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5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7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3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2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FFD25-7E96-4BBA-BB0B-61A8BC203181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8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5" y="152400"/>
            <a:ext cx="805030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600" b="1" dirty="0" smtClean="0">
                <a:latin typeface="Bookman Old Style" panose="02050604050505020204" pitchFamily="18" charset="0"/>
              </a:rPr>
              <a:t>Лучшие </a:t>
            </a:r>
            <a:r>
              <a:rPr lang="ru-RU" sz="2600" b="1" dirty="0">
                <a:latin typeface="Bookman Old Style" panose="02050604050505020204" pitchFamily="18" charset="0"/>
              </a:rPr>
              <a:t>педагоги школы по </a:t>
            </a:r>
            <a:r>
              <a:rPr lang="ru-RU" sz="2600" b="1" dirty="0" smtClean="0">
                <a:latin typeface="Bookman Old Style" panose="02050604050505020204" pitchFamily="18" charset="0"/>
              </a:rPr>
              <a:t>         результатам 2022/2023 учебного года</a:t>
            </a:r>
            <a:endParaRPr lang="ru-RU" sz="2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544" y="1881052"/>
            <a:ext cx="2151698" cy="21423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4567" y="1463041"/>
            <a:ext cx="5585799" cy="300445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Учитель — это уникальная профессия, вне времени, моды и географии. Являясь одной из древнейших профессий, она остаётся нужной и востребованной по сей день. Как и всё на свете, со временем она претерпевает изменения. Согласно словарю Ожегова, учитель — это человек, который кого - либо чему-либо обучает. Учителя работают не только в школе, они передают знания в колледжах и институтах, школах искусств и других учебных заведениях. 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Какой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он современный педагог? Современный педагог – это человек интересный, понимающий, любящий свой предмет, умеющий использовать новые технологии и находить подход к каждому ученику.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84568" y="4467497"/>
            <a:ext cx="5585797" cy="1722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НОМИНАЦИЯ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Лучшие результаты ЕГЭ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2022/2023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уч.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году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1839" y="3808349"/>
            <a:ext cx="1968617" cy="30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1459" y="255398"/>
            <a:ext cx="671456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   </a:t>
            </a:r>
            <a:r>
              <a:rPr lang="ru-RU" sz="2400" b="1" dirty="0" smtClean="0">
                <a:latin typeface="Bookman Old Style" panose="02050604050505020204" pitchFamily="18" charset="0"/>
              </a:rPr>
              <a:t>Лучшие педагоги школы </a:t>
            </a:r>
            <a:br>
              <a:rPr lang="ru-RU" sz="2400" b="1" dirty="0" smtClean="0">
                <a:latin typeface="Bookman Old Style" panose="02050604050505020204" pitchFamily="18" charset="0"/>
              </a:rPr>
            </a:br>
            <a:r>
              <a:rPr lang="ru-RU" sz="2400" b="1" dirty="0" smtClean="0">
                <a:latin typeface="Bookman Old Style" panose="02050604050505020204" pitchFamily="18" charset="0"/>
              </a:rPr>
              <a:t>по результатам ЕГЭ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110" y="5314903"/>
            <a:ext cx="3749040" cy="92854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Юлия Александровна </a:t>
            </a:r>
            <a:r>
              <a:rPr lang="ru-RU" sz="2400" b="1" dirty="0" err="1" smtClean="0"/>
              <a:t>Курцева</a:t>
            </a:r>
            <a:r>
              <a:rPr lang="ru-RU" sz="2400" b="1" dirty="0" smtClean="0"/>
              <a:t>, учитель информатики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07918" y="1614643"/>
            <a:ext cx="5506321" cy="1254061"/>
          </a:xfrm>
        </p:spPr>
        <p:txBody>
          <a:bodyPr>
            <a:noAutofit/>
          </a:bodyPr>
          <a:lstStyle/>
          <a:p>
            <a:pPr algn="just"/>
            <a:r>
              <a:rPr lang="ru-RU" sz="2200" i="1" dirty="0" smtClean="0">
                <a:solidFill>
                  <a:srgbClr val="0070C0"/>
                </a:solidFill>
                <a:latin typeface="Miama Nueva"/>
              </a:rPr>
              <a:t>Кредо:</a:t>
            </a:r>
            <a:r>
              <a:rPr lang="en-US" sz="2200" i="1" dirty="0" smtClean="0">
                <a:solidFill>
                  <a:srgbClr val="0070C0"/>
                </a:solidFill>
                <a:latin typeface="Miama Nueva"/>
              </a:rPr>
              <a:t> </a:t>
            </a:r>
            <a:r>
              <a:rPr lang="ru-RU" sz="2200" i="1" dirty="0" smtClean="0">
                <a:solidFill>
                  <a:srgbClr val="0070C0"/>
                </a:solidFill>
                <a:latin typeface="Miama Nueva"/>
              </a:rPr>
              <a:t>«Чтобы учить других, нужно учиться самому, чтобы воспитывать других, нужно начинать с себя».</a:t>
            </a:r>
            <a:endParaRPr lang="ru-RU" sz="2200" i="1" dirty="0">
              <a:solidFill>
                <a:srgbClr val="0070C0"/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50659" y="3428068"/>
            <a:ext cx="5500508" cy="1269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Средний балл ЕГЭ по информатике в школе - 58,3</a:t>
            </a:r>
          </a:p>
          <a:p>
            <a:pPr>
              <a:buNone/>
            </a:pPr>
            <a:r>
              <a:rPr lang="ru-RU" b="1" dirty="0" smtClean="0"/>
              <a:t>   по Томской области - </a:t>
            </a:r>
            <a:r>
              <a:rPr lang="ru-RU" dirty="0" smtClean="0"/>
              <a:t>57,28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8" name="Picture 2" descr="D:\Рабочий стол\МЕТОДИЧЕСКАЯ РАБОТА\2023-2024\Год Педагога\el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324" y="2124635"/>
            <a:ext cx="2172112" cy="3140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346" y="301118"/>
            <a:ext cx="747349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Лучшие педагоги школы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по результатам ЕГЭ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4593" y="5261114"/>
            <a:ext cx="3681266" cy="9285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Лилия Витальевна </a:t>
            </a:r>
            <a:r>
              <a:rPr lang="ru-RU" sz="2400" b="1" dirty="0" err="1" smtClean="0"/>
              <a:t>Бобкова</a:t>
            </a:r>
            <a:r>
              <a:rPr lang="ru-RU" sz="2400" b="1" dirty="0" smtClean="0"/>
              <a:t>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учителя русского языка и литературы</a:t>
            </a:r>
            <a:endParaRPr lang="ru-RU" sz="2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505200" y="1699092"/>
            <a:ext cx="6185648" cy="1913684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Miama Nueva"/>
              </a:rPr>
              <a:t>Кредо «Очаровать, заинтриговать и организовать - три глагола, определяющие успех педагога. Другими словами, личность педагога, методика преподавания и технология - вот, где коренится успешность и зреет Его величество - РЕЗУЛЬТАТ».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8783" y="3711406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b="1" dirty="0" smtClean="0"/>
              <a:t>Средний балл ЕГЭ по русскому языку  в школе – 68,83</a:t>
            </a:r>
          </a:p>
          <a:p>
            <a:pPr>
              <a:buNone/>
            </a:pPr>
            <a:r>
              <a:rPr lang="ru-RU" sz="2800" b="1" dirty="0" smtClean="0"/>
              <a:t>по Томской области - </a:t>
            </a:r>
            <a:r>
              <a:rPr lang="ru-RU" sz="2800" dirty="0" smtClean="0"/>
              <a:t>66,45</a:t>
            </a:r>
            <a:endParaRPr lang="ru-RU" sz="2800" dirty="0"/>
          </a:p>
        </p:txBody>
      </p:sp>
      <p:pic>
        <p:nvPicPr>
          <p:cNvPr id="2050" name="Picture 2" descr="D:\Рабочий стол\МЕТОДИЧЕСКАЯ РАБОТА\2023-2024\Год Педагога\bobk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788" y="1974812"/>
            <a:ext cx="2160494" cy="3122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465" y="256653"/>
            <a:ext cx="806100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Лучшие педагоги школы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по результатам ЕГЭ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77" y="5480258"/>
            <a:ext cx="4078941" cy="100012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Дина Геннадиевна Зуева,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учитель биологии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36140" y="3329109"/>
            <a:ext cx="4972141" cy="12966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Средний балл ЕГЭ по </a:t>
            </a:r>
          </a:p>
          <a:p>
            <a:pPr>
              <a:buNone/>
            </a:pPr>
            <a:r>
              <a:rPr lang="ru-RU" b="1" dirty="0" smtClean="0"/>
              <a:t>биологии  в школе – 63</a:t>
            </a:r>
          </a:p>
          <a:p>
            <a:pPr>
              <a:buNone/>
            </a:pPr>
            <a:r>
              <a:rPr lang="ru-RU" b="1" dirty="0" smtClean="0"/>
              <a:t>по Томской области - </a:t>
            </a:r>
            <a:r>
              <a:rPr lang="ru-RU" dirty="0" smtClean="0"/>
              <a:t>49,43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9" name="Picture 3" descr="F:\Зуева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592" y="2330824"/>
            <a:ext cx="2006181" cy="3009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674101" y="1801907"/>
            <a:ext cx="56775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70C0"/>
                </a:solidFill>
                <a:latin typeface="Miama Nueva"/>
              </a:rPr>
              <a:t>Кредо: «Уча других, мы учимся сами!»</a:t>
            </a:r>
          </a:p>
        </p:txBody>
      </p:sp>
    </p:spTree>
    <p:extLst>
      <p:ext uri="{BB962C8B-B14F-4D97-AF65-F5344CB8AC3E}">
        <p14:creationId xmlns:p14="http://schemas.microsoft.com/office/powerpoint/2010/main" val="976467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270</Words>
  <Application>Microsoft Office PowerPoint</Application>
  <PresentationFormat>Лист A4 (210x297 мм)</PresentationFormat>
  <Paragraphs>24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Miama Nueva</vt:lpstr>
      <vt:lpstr>Тема Office</vt:lpstr>
      <vt:lpstr> Лучшие педагоги школы по          результатам 2022/2023 учебного года</vt:lpstr>
      <vt:lpstr>    Лучшие педагоги школы  по результатам ЕГЭ</vt:lpstr>
      <vt:lpstr>Лучшие педагоги школы  по результатам ЕГЭ</vt:lpstr>
      <vt:lpstr>Лучшие педагоги школы  по результатам ЕГЭ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Нина Валентиновна</cp:lastModifiedBy>
  <cp:revision>52</cp:revision>
  <cp:lastPrinted>2023-07-31T04:20:25Z</cp:lastPrinted>
  <dcterms:created xsi:type="dcterms:W3CDTF">2023-07-28T14:51:47Z</dcterms:created>
  <dcterms:modified xsi:type="dcterms:W3CDTF">2023-12-11T06:48:38Z</dcterms:modified>
</cp:coreProperties>
</file>