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3" r:id="rId4"/>
    <p:sldId id="269" r:id="rId5"/>
    <p:sldId id="272" r:id="rId6"/>
    <p:sldId id="271" r:id="rId7"/>
    <p:sldId id="270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5" y="152400"/>
            <a:ext cx="80503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Лучшие </a:t>
            </a:r>
            <a:r>
              <a:rPr lang="ru-RU" sz="2600" b="1" dirty="0">
                <a:latin typeface="Bookman Old Style" panose="02050604050505020204" pitchFamily="18" charset="0"/>
              </a:rPr>
              <a:t>педагоги школы по </a:t>
            </a:r>
            <a:r>
              <a:rPr lang="ru-RU" sz="2600" b="1" dirty="0" smtClean="0">
                <a:latin typeface="Bookman Old Style" panose="02050604050505020204" pitchFamily="18" charset="0"/>
              </a:rPr>
              <a:t>         результатам 2022/2023 </a:t>
            </a:r>
            <a:r>
              <a:rPr lang="ru-RU" sz="2600" b="1" dirty="0">
                <a:latin typeface="Bookman Old Style" panose="02050604050505020204" pitchFamily="18" charset="0"/>
              </a:rPr>
              <a:t>учебного года</a:t>
            </a:r>
            <a:endParaRPr lang="ru-RU" sz="2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4" y="1881052"/>
            <a:ext cx="2151698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4567" y="1463041"/>
            <a:ext cx="558579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84568" y="4467497"/>
            <a:ext cx="5585797" cy="17221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Классные руководители, классы которых победили в проекте «Класс года» в 2022/2023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уч.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году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839" y="3808349"/>
            <a:ext cx="1968617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459" y="255398"/>
            <a:ext cx="671456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</a:t>
            </a:r>
            <a:r>
              <a:rPr lang="ru-RU" sz="2400" b="1" dirty="0" smtClean="0">
                <a:latin typeface="Bookman Old Style" panose="02050604050505020204" pitchFamily="18" charset="0"/>
              </a:rPr>
              <a:t>Лучшие педагоги школы по результатам    участия в проекте 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10" y="5314903"/>
            <a:ext cx="3749040" cy="92854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Елена Федоровна </a:t>
            </a:r>
            <a:r>
              <a:rPr lang="ru-RU" sz="2400" b="1" dirty="0" err="1" smtClean="0"/>
              <a:t>Квашина</a:t>
            </a:r>
            <a:r>
              <a:rPr lang="ru-RU" sz="2400" b="1" dirty="0" smtClean="0"/>
              <a:t>, учитель начальных классов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07918" y="1847727"/>
            <a:ext cx="5506321" cy="9248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Кредо:</a:t>
            </a:r>
            <a:r>
              <a:rPr lang="en-US" sz="2200" i="1" dirty="0" smtClean="0">
                <a:solidFill>
                  <a:srgbClr val="0070C0"/>
                </a:solidFill>
                <a:latin typeface="Miama Nueva"/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«Учитель – это человек, который может делать трудные вещи легкими»</a:t>
            </a:r>
            <a:endParaRPr lang="ru-RU" sz="2200" i="1" dirty="0">
              <a:solidFill>
                <a:srgbClr val="0070C0"/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91415" y="3428068"/>
            <a:ext cx="5859752" cy="1269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2Б –  класс-победитель среди параллели вторых  классов.</a:t>
            </a:r>
            <a:endParaRPr lang="ru-RU" b="1" dirty="0"/>
          </a:p>
        </p:txBody>
      </p:sp>
      <p:pic>
        <p:nvPicPr>
          <p:cNvPr id="1026" name="Picture 2" descr="D:\Рабочий стол\МЕТОДИЧЕСКАЯ РАБОТА\2023-2024\Год Педагога\kv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05" y="2156012"/>
            <a:ext cx="2108454" cy="291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Лучшие педагоги школы по результатам    участия в проекте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3" y="5261114"/>
            <a:ext cx="3582000" cy="928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Марина Игоревна Крюкова,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учитель начальных классов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72012" y="3619768"/>
            <a:ext cx="5667647" cy="187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3Б – класс-победитель среди параллели третьих классов.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 descr="D:\Загрузки\31023aa4-7238-4770-9f0a-ed79531b945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43" y="2607744"/>
            <a:ext cx="2161209" cy="2253117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477947" y="2078204"/>
            <a:ext cx="6061712" cy="82391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 «Скажи мне – и я забуду, покажи мне – и я запомню, дай мне действовать самому – и я научусь»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Лучшие педагоги школы по результатам    участия в проекте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3" y="5261114"/>
            <a:ext cx="3582000" cy="92854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Елена Сергеевна </a:t>
            </a:r>
            <a:r>
              <a:rPr lang="ru-RU" sz="2400" b="1" dirty="0" err="1" smtClean="0"/>
              <a:t>Белик</a:t>
            </a:r>
            <a:r>
              <a:rPr lang="ru-RU" sz="2400" b="1" dirty="0" smtClean="0"/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учитель начальных классов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12898" y="3948953"/>
            <a:ext cx="5667647" cy="121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4А – класс-победитель среди параллели четвертых классов.</a:t>
            </a:r>
            <a:endParaRPr lang="ru-RU" b="1" dirty="0"/>
          </a:p>
        </p:txBody>
      </p:sp>
      <p:pic>
        <p:nvPicPr>
          <p:cNvPr id="10" name="Рисунок 9" descr="F:\2023_Лучшие педагоги\Белик Е.С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3" r="22381"/>
          <a:stretch>
            <a:fillRect/>
          </a:stretch>
        </p:blipFill>
        <p:spPr bwMode="auto">
          <a:xfrm>
            <a:off x="831233" y="2338985"/>
            <a:ext cx="1971699" cy="23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91711" y="1798960"/>
            <a:ext cx="5869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 «Настоящий учитель тот, кто способен спуститься с высот своих знаний до незнания ученика и вместе с ним совершить восхождение»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  <a:latin typeface="Miama Nueva"/>
            </a:endParaRPr>
          </a:p>
        </p:txBody>
      </p:sp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536" y="256653"/>
            <a:ext cx="806100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по результатам    участия в проекте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77" y="5363717"/>
            <a:ext cx="4305681" cy="100012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Елена Львовна Воробьева,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учитель обществознания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0740" y="2061113"/>
            <a:ext cx="5662884" cy="977922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«В любой ситуации умей поставить себя на место ученика. Будь великодушным к тому, кто оступится».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51855" y="3777344"/>
            <a:ext cx="5728144" cy="1296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5Б –  класс-победитель среди параллели пятых  классов.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" name="Picture 2" descr="D:\Загрузки\WhatsApp Image 2023-08-10 at 21.16.10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49" y="2321858"/>
            <a:ext cx="2038179" cy="2726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46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10" y="293229"/>
            <a:ext cx="767399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Лучшие педагоги школы по результатам    участия в проекте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724" y="5443276"/>
            <a:ext cx="4092747" cy="9285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Наталья Александровна Муллер,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у</a:t>
            </a:r>
            <a:r>
              <a:rPr lang="ru-RU" sz="2000" b="1" dirty="0" smtClean="0"/>
              <a:t>читель биологии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0712" y="2029789"/>
            <a:ext cx="6272784" cy="1115187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«Если не умею, учусь сама. Если умею, учу других, совершенствую себя»</a:t>
            </a:r>
          </a:p>
          <a:p>
            <a:pPr algn="just"/>
            <a:endParaRPr lang="ru-RU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49579" y="3491000"/>
            <a:ext cx="5912086" cy="11347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7В –  класс-победитель среди параллели седьмых  классов.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" y="2281893"/>
            <a:ext cx="2105207" cy="28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44" y="202506"/>
            <a:ext cx="783945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Лучшие педагоги школы по результатам    участия в проекте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«Класс года»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384" y="1681163"/>
            <a:ext cx="3799658" cy="347393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281" y="5263928"/>
            <a:ext cx="3899648" cy="1109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/>
              <a:t>Раиса Павловна Нестерова,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/>
              <a:t>учитель математики</a:t>
            </a:r>
            <a:endParaRPr lang="ru-RU" sz="2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94310" y="1809582"/>
            <a:ext cx="5952745" cy="1032230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 «Относись к ученику так, как хочешь чтобы относились к твоему ребенку»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96691" y="3405510"/>
            <a:ext cx="5056273" cy="1345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9Б –  класс-победитель среди параллели девятых  классов.</a:t>
            </a:r>
          </a:p>
        </p:txBody>
      </p:sp>
      <p:pic>
        <p:nvPicPr>
          <p:cNvPr id="2050" name="Picture 2" descr="D:\Рабочий стол\МЕТОДИЧЕСКАЯ РАБОТА\2023-2024\Год Педагога\nesterov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42" y="2151530"/>
            <a:ext cx="2004776" cy="287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13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398</Words>
  <Application>Microsoft Office PowerPoint</Application>
  <PresentationFormat>Лист A4 (210x297 мм)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Miama Nueva</vt:lpstr>
      <vt:lpstr>Тема Office</vt:lpstr>
      <vt:lpstr> Лучшие педагоги школы по          результатам 2022/2023 учебного года</vt:lpstr>
      <vt:lpstr>    Лучшие педагоги школы по результатам    участия в проекте  «Класс года»</vt:lpstr>
      <vt:lpstr> Лучшие педагоги школы по результатам    участия в проекте  «Класс года»</vt:lpstr>
      <vt:lpstr> Лучшие педагоги школы по результатам    участия в проекте  «Класс года»</vt:lpstr>
      <vt:lpstr>Лучшие педагоги школы по результатам    участия в проекте  «Класс года»</vt:lpstr>
      <vt:lpstr> Лучшие педагоги школы по результатам    участия в проекте  «Класс года»</vt:lpstr>
      <vt:lpstr> Лучшие педагоги школы по результатам    участия в проекте  «Класс года»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Нина Валентиновна</cp:lastModifiedBy>
  <cp:revision>51</cp:revision>
  <cp:lastPrinted>2023-07-31T04:20:25Z</cp:lastPrinted>
  <dcterms:created xsi:type="dcterms:W3CDTF">2023-07-28T14:51:47Z</dcterms:created>
  <dcterms:modified xsi:type="dcterms:W3CDTF">2023-12-11T06:48:04Z</dcterms:modified>
</cp:coreProperties>
</file>