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7" r:id="rId4"/>
    <p:sldId id="269" r:id="rId5"/>
    <p:sldId id="271" r:id="rId6"/>
    <p:sldId id="272" r:id="rId7"/>
    <p:sldId id="270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64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5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3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9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5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7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3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2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D25-7E96-4BBA-BB0B-61A8BC20318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FFD25-7E96-4BBA-BB0B-61A8BC20318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5B248-163C-4835-BF0E-AD263E266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8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95" y="152400"/>
            <a:ext cx="805030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600" b="1" dirty="0" smtClean="0">
                <a:latin typeface="Bookman Old Style" panose="02050604050505020204" pitchFamily="18" charset="0"/>
              </a:rPr>
              <a:t>Лучшие </a:t>
            </a:r>
            <a:r>
              <a:rPr lang="ru-RU" sz="2600" b="1" dirty="0">
                <a:latin typeface="Bookman Old Style" panose="02050604050505020204" pitchFamily="18" charset="0"/>
              </a:rPr>
              <a:t>педагоги школы по </a:t>
            </a:r>
            <a:r>
              <a:rPr lang="ru-RU" sz="2600" b="1" dirty="0" smtClean="0">
                <a:latin typeface="Bookman Old Style" panose="02050604050505020204" pitchFamily="18" charset="0"/>
              </a:rPr>
              <a:t>         результатам 2022/2023 </a:t>
            </a:r>
            <a:r>
              <a:rPr lang="ru-RU" sz="2600" b="1" dirty="0">
                <a:latin typeface="Bookman Old Style" panose="02050604050505020204" pitchFamily="18" charset="0"/>
              </a:rPr>
              <a:t>учебного года</a:t>
            </a:r>
            <a:endParaRPr lang="ru-RU" sz="2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544" y="1881052"/>
            <a:ext cx="2151698" cy="214230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4567" y="1463041"/>
            <a:ext cx="5585799" cy="300445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Учитель — это уникальная профессия, вне времени, моды и географии. Являясь одной из древнейших профессий, она остаётся нужной и востребованной по сей день. Как и всё на свете, со временем она претерпевает изменения. Согласно словарю Ожегова, учитель — это человек, который кого - либо чему-либо обучает. Учителя работают не только в школе, они передают знания в колледжах и институтах, школах искусств и других учебных заведениях. </a:t>
            </a:r>
          </a:p>
          <a:p>
            <a:pPr algn="just"/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Какой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он современный педагог? Современный педагог – это человек интересный, понимающий, любящий свой предмет, умеющий использовать новые технологии и находить подход к каждому ученику.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84568" y="4467497"/>
            <a:ext cx="5585797" cy="17221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НОМИНАЦИЯ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Результативное участие в профессиональных конкурсах</a:t>
            </a:r>
          </a:p>
          <a:p>
            <a:pPr marL="0" indent="0" algn="ctr">
              <a:buNone/>
            </a:pPr>
            <a:r>
              <a:rPr lang="ru-RU" b="1" dirty="0" smtClean="0"/>
              <a:t>2022/2023 </a:t>
            </a:r>
            <a:r>
              <a:rPr lang="ru-RU" b="1" dirty="0"/>
              <a:t>уч. года 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1839" y="3808349"/>
            <a:ext cx="1968617" cy="30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532" y="255398"/>
            <a:ext cx="7851468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    Лучшие педагоги школы по результатам              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    участия в профессиональных конкурсах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7" y="5261114"/>
            <a:ext cx="3749040" cy="92854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Юлия Владимировна </a:t>
            </a:r>
            <a:r>
              <a:rPr lang="ru-RU" sz="2400" b="1" dirty="0" err="1" smtClean="0"/>
              <a:t>Ряписова</a:t>
            </a:r>
            <a:r>
              <a:rPr lang="ru-RU" sz="2400" b="1" dirty="0" smtClean="0"/>
              <a:t>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заместитель директора по воспитательной работе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07918" y="1489139"/>
            <a:ext cx="5506321" cy="924877"/>
          </a:xfrm>
        </p:spPr>
        <p:txBody>
          <a:bodyPr>
            <a:normAutofit/>
          </a:bodyPr>
          <a:lstStyle/>
          <a:p>
            <a:pPr algn="just"/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Miama Nueva"/>
              </a:rPr>
              <a:t>Кредо:</a:t>
            </a:r>
            <a:r>
              <a:rPr lang="en-US" sz="2200" i="1" dirty="0" smtClean="0">
                <a:solidFill>
                  <a:schemeClr val="accent5">
                    <a:lumMod val="75000"/>
                  </a:schemeClr>
                </a:solidFill>
                <a:latin typeface="Miama Nueva"/>
              </a:rPr>
              <a:t> </a:t>
            </a:r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Miama Nueva"/>
              </a:rPr>
              <a:t>«Никогда не унывать и всегда учиться!»</a:t>
            </a:r>
            <a:endParaRPr lang="ru-RU" sz="2200" i="1" dirty="0">
              <a:solidFill>
                <a:schemeClr val="accent5">
                  <a:lumMod val="75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46592" y="3006726"/>
            <a:ext cx="5859752" cy="31829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Победитель регионального конкурса программ для подготовки общественных управляющих.</a:t>
            </a:r>
          </a:p>
          <a:p>
            <a:pPr>
              <a:buFontTx/>
              <a:buChar char="-"/>
            </a:pPr>
            <a:r>
              <a:rPr lang="ru-RU" dirty="0" smtClean="0"/>
              <a:t>Призер регионального конкурса «</a:t>
            </a:r>
            <a:r>
              <a:rPr lang="ru-RU" dirty="0" err="1" smtClean="0"/>
              <a:t>Профориентир</a:t>
            </a:r>
            <a:r>
              <a:rPr lang="ru-RU" dirty="0" smtClean="0"/>
              <a:t> – 2022»</a:t>
            </a:r>
            <a:endParaRPr lang="ru-RU" dirty="0"/>
          </a:p>
        </p:txBody>
      </p:sp>
      <p:pic>
        <p:nvPicPr>
          <p:cNvPr id="4098" name="Picture 2" descr="D:\Рабочий стол\МЕТОДИЧЕСКАЯ РАБОТА\2023-2024\Год Педагога\rapis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25" y="2669489"/>
            <a:ext cx="2295716" cy="2331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536" y="319406"/>
            <a:ext cx="80610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Лучшие педагоги школы по результатам              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участия в профессиональных конкурсах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3167" y="5372681"/>
            <a:ext cx="4305681" cy="10001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Галина Геннадьевна Загвоздкина,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педагог-организатор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45894" y="1397725"/>
            <a:ext cx="5463866" cy="851699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Miama Nueva"/>
              </a:rPr>
              <a:t>Кредо: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Miama Nueva"/>
              </a:rPr>
              <a:t> 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Miama Nueva"/>
              </a:rPr>
              <a:t>«Каждый ребенок – это лучик, нужно помочь ему найти свое солнце»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49078" y="2710543"/>
            <a:ext cx="5728144" cy="27018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- Победитель Всероссийского конкурса «Навигаторы детства».</a:t>
            </a:r>
          </a:p>
          <a:p>
            <a:pPr marL="0" indent="0" algn="just">
              <a:buNone/>
            </a:pPr>
            <a:r>
              <a:rPr lang="ru-RU" dirty="0" smtClean="0"/>
              <a:t>- Победитель регионального этапа Международной премии «Мы вместе 2022».</a:t>
            </a:r>
          </a:p>
          <a:p>
            <a:pPr marL="0" indent="0" algn="just">
              <a:buNone/>
            </a:pPr>
            <a:r>
              <a:rPr lang="ru-RU" dirty="0" smtClean="0"/>
              <a:t>- Призер областного конкурса Методических  материалов.</a:t>
            </a:r>
            <a:endParaRPr lang="ru-RU" dirty="0"/>
          </a:p>
        </p:txBody>
      </p:sp>
      <p:pic>
        <p:nvPicPr>
          <p:cNvPr id="3074" name="Picture 2" descr="D:\Рабочий стол\МЕТОДИЧЕСКАЯ РАБОТА\2023-2024\Год Педагога\sagvo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345" y="2341147"/>
            <a:ext cx="2070382" cy="1965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46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346" y="301118"/>
            <a:ext cx="7473494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 Лучшие педагоги школы по результатам               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 участия в профессиональных конкурсах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1381" y="1895061"/>
            <a:ext cx="1091405" cy="31937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4593" y="5261114"/>
            <a:ext cx="3582000" cy="9285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Марина Игоревна Крюкова,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у</a:t>
            </a:r>
            <a:r>
              <a:rPr lang="ru-RU" sz="2400" b="1" dirty="0" smtClean="0"/>
              <a:t>читель начальных классов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319272" y="1810512"/>
            <a:ext cx="6391656" cy="1078611"/>
          </a:xfrm>
        </p:spPr>
        <p:txBody>
          <a:bodyPr>
            <a:noAutofit/>
          </a:bodyPr>
          <a:lstStyle/>
          <a:p>
            <a:pPr algn="just"/>
            <a:endParaRPr lang="ru-RU" sz="2200" i="1" dirty="0" smtClean="0">
              <a:solidFill>
                <a:schemeClr val="accent5">
                  <a:lumMod val="75000"/>
                </a:schemeClr>
              </a:solidFill>
              <a:latin typeface="Miama Nueva"/>
            </a:endParaRPr>
          </a:p>
          <a:p>
            <a:pPr algn="just"/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Miama Nueva"/>
              </a:rPr>
              <a:t>Кредо: «Скажи мне – и я забуду, покажи мне – и я запомню, дай мне действовать самому – и я научусь»</a:t>
            </a:r>
          </a:p>
          <a:p>
            <a:pPr algn="just"/>
            <a:endParaRPr lang="ru-RU" sz="2200" i="1" dirty="0">
              <a:solidFill>
                <a:schemeClr val="accent5">
                  <a:lumMod val="75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59202" y="2869566"/>
            <a:ext cx="5667647" cy="3182936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Char char="-"/>
            </a:pPr>
            <a:r>
              <a:rPr lang="ru-RU" dirty="0" smtClean="0"/>
              <a:t> Победитель Всероссийского конкурса «Воспитание патриота и гражданина России».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Победитель Всероссийского конкурса «Моя лучшая разработка».</a:t>
            </a:r>
            <a:endParaRPr lang="en-US" dirty="0" smtClean="0"/>
          </a:p>
          <a:p>
            <a:pPr marL="0" indent="0">
              <a:buFontTx/>
              <a:buChar char="-"/>
            </a:pPr>
            <a:r>
              <a:rPr lang="ru-RU" dirty="0" smtClean="0"/>
              <a:t> Финалист регионального этапа Всероссийского конкурса «Классный </a:t>
            </a:r>
            <a:r>
              <a:rPr lang="ru-RU" dirty="0" err="1" smtClean="0"/>
              <a:t>классный</a:t>
            </a:r>
            <a:r>
              <a:rPr lang="ru-RU" dirty="0" smtClean="0"/>
              <a:t> руководитель 2023»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 descr="D:\Загрузки\31023aa4-7238-4770-9f0a-ed79531b94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65" y="2518139"/>
            <a:ext cx="2459636" cy="2273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010" y="293229"/>
            <a:ext cx="767399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500" b="1" dirty="0" smtClean="0">
                <a:latin typeface="Bookman Old Style" panose="02050604050505020204" pitchFamily="18" charset="0"/>
              </a:rPr>
              <a:t>Лучшие педагоги школы по результатам               </a:t>
            </a:r>
            <a:br>
              <a:rPr lang="ru-RU" sz="2500" b="1" dirty="0" smtClean="0">
                <a:latin typeface="Bookman Old Style" panose="02050604050505020204" pitchFamily="18" charset="0"/>
              </a:rPr>
            </a:br>
            <a:r>
              <a:rPr lang="ru-RU" sz="2500" b="1" dirty="0" smtClean="0">
                <a:latin typeface="Bookman Old Style" panose="02050604050505020204" pitchFamily="18" charset="0"/>
              </a:rPr>
              <a:t> участия в профессиональных конкурсах</a:t>
            </a:r>
            <a:endParaRPr lang="ru-RU" sz="2500" b="1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1381" y="1895061"/>
            <a:ext cx="1091405" cy="31937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0312" y="5407418"/>
            <a:ext cx="3527137" cy="9285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Наталия Викторовна </a:t>
            </a:r>
            <a:r>
              <a:rPr lang="ru-RU" sz="2000" b="1" dirty="0" err="1" smtClean="0"/>
              <a:t>Благова</a:t>
            </a:r>
            <a:r>
              <a:rPr lang="ru-RU" sz="2000" b="1" dirty="0" smtClean="0"/>
              <a:t>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у</a:t>
            </a:r>
            <a:r>
              <a:rPr lang="ru-RU" sz="2000" b="1" dirty="0" smtClean="0"/>
              <a:t>читель истории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10712" y="2020824"/>
            <a:ext cx="6272784" cy="1115187"/>
          </a:xfrm>
        </p:spPr>
        <p:txBody>
          <a:bodyPr>
            <a:normAutofit/>
          </a:bodyPr>
          <a:lstStyle/>
          <a:p>
            <a:pPr algn="just"/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Кредо: «Ни одно желание не дается человеку отдельно от силы, позволяющей его осуществить»</a:t>
            </a:r>
          </a:p>
          <a:p>
            <a:pPr algn="just"/>
            <a:endParaRPr lang="ru-RU" i="1" dirty="0">
              <a:solidFill>
                <a:schemeClr val="accent5">
                  <a:lumMod val="75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76473" y="3015870"/>
            <a:ext cx="5912086" cy="3182936"/>
          </a:xfrm>
        </p:spPr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ru-RU" sz="2600" dirty="0" smtClean="0"/>
              <a:t> Победитель Всероссийского конкурса «Моя лучшая методическая разработка».</a:t>
            </a:r>
          </a:p>
          <a:p>
            <a:pPr marL="0" indent="0">
              <a:buFontTx/>
              <a:buChar char="-"/>
            </a:pPr>
            <a:r>
              <a:rPr lang="ru-RU" sz="2600" dirty="0" smtClean="0"/>
              <a:t> Победитель Всероссийского конкурса «Профессиональные компетенции педагогических работников основного общего образования».</a:t>
            </a:r>
          </a:p>
          <a:p>
            <a:endParaRPr lang="ru-RU" dirty="0"/>
          </a:p>
        </p:txBody>
      </p:sp>
      <p:pic>
        <p:nvPicPr>
          <p:cNvPr id="3074" name="Picture 2" descr="http://school87.vseversk.ru/foto/teacher/blag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807" y="2724911"/>
            <a:ext cx="2264858" cy="2313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80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010" y="293229"/>
            <a:ext cx="767399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500" b="1" dirty="0" smtClean="0">
                <a:latin typeface="Bookman Old Style" panose="02050604050505020204" pitchFamily="18" charset="0"/>
              </a:rPr>
              <a:t>Лучшие педагоги школы по результатам               </a:t>
            </a:r>
            <a:br>
              <a:rPr lang="ru-RU" sz="2500" b="1" dirty="0" smtClean="0">
                <a:latin typeface="Bookman Old Style" panose="02050604050505020204" pitchFamily="18" charset="0"/>
              </a:rPr>
            </a:br>
            <a:r>
              <a:rPr lang="ru-RU" sz="2500" b="1" dirty="0" smtClean="0">
                <a:latin typeface="Bookman Old Style" panose="02050604050505020204" pitchFamily="18" charset="0"/>
              </a:rPr>
              <a:t> участия в профессиональных конкурсах</a:t>
            </a:r>
            <a:endParaRPr lang="ru-RU" sz="2500" b="1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1381" y="1895061"/>
            <a:ext cx="1091405" cy="31937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0312" y="5407418"/>
            <a:ext cx="3527137" cy="9285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Наталья Сергеевна Попова,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у</a:t>
            </a:r>
            <a:r>
              <a:rPr lang="ru-RU" sz="2000" b="1" dirty="0" smtClean="0"/>
              <a:t>читель музыки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10712" y="2020824"/>
            <a:ext cx="6272784" cy="1115187"/>
          </a:xfrm>
        </p:spPr>
        <p:txBody>
          <a:bodyPr>
            <a:normAutofit/>
          </a:bodyPr>
          <a:lstStyle/>
          <a:p>
            <a:pPr algn="just"/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Кредо: </a:t>
            </a:r>
            <a:r>
              <a:rPr lang="ru-RU" sz="2200" i="1" dirty="0">
                <a:solidFill>
                  <a:schemeClr val="accent5">
                    <a:lumMod val="75000"/>
                  </a:schemeClr>
                </a:solidFill>
                <a:latin typeface="Miama Nueva" panose="02000603000000000000" pitchFamily="2" charset="-52"/>
              </a:rPr>
              <a:t>«Музыка вымывает прочь из души пыль повседневной жизни.»</a:t>
            </a:r>
            <a:endParaRPr lang="ru-RU" sz="2200" i="1" dirty="0" smtClean="0">
              <a:solidFill>
                <a:schemeClr val="accent5">
                  <a:lumMod val="75000"/>
                </a:schemeClr>
              </a:solidFill>
              <a:latin typeface="Miama Nueva" panose="02000603000000000000" pitchFamily="2" charset="-52"/>
            </a:endParaRPr>
          </a:p>
          <a:p>
            <a:pPr algn="just"/>
            <a:endParaRPr lang="ru-RU" i="1" dirty="0">
              <a:solidFill>
                <a:schemeClr val="accent5">
                  <a:lumMod val="75000"/>
                </a:schemeClr>
              </a:solidFill>
              <a:latin typeface="Miama Nueva" panose="02000603000000000000" pitchFamily="2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37449" y="3335910"/>
            <a:ext cx="5912086" cy="1336674"/>
          </a:xfrm>
        </p:spPr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ru-RU" sz="2600" dirty="0" smtClean="0"/>
              <a:t> Победитель Всероссийского конкурса «Моя лучшая методическая разработка».</a:t>
            </a:r>
          </a:p>
          <a:p>
            <a:pPr marL="0" indent="0">
              <a:buFontTx/>
              <a:buChar char="-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29" y="2154977"/>
            <a:ext cx="1958088" cy="29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1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2786" cy="168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544" y="301118"/>
            <a:ext cx="783945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500" b="1" dirty="0" smtClean="0">
                <a:latin typeface="Bookman Old Style" panose="02050604050505020204" pitchFamily="18" charset="0"/>
              </a:rPr>
              <a:t>Лучшие педагоги школы по результатам               </a:t>
            </a:r>
            <a:br>
              <a:rPr lang="ru-RU" sz="2500" b="1" dirty="0" smtClean="0">
                <a:latin typeface="Bookman Old Style" panose="02050604050505020204" pitchFamily="18" charset="0"/>
              </a:rPr>
            </a:br>
            <a:r>
              <a:rPr lang="ru-RU" sz="2500" b="1" dirty="0" smtClean="0">
                <a:latin typeface="Bookman Old Style" panose="02050604050505020204" pitchFamily="18" charset="0"/>
              </a:rPr>
              <a:t> участия в профессиональных конкурсах</a:t>
            </a:r>
            <a:endParaRPr lang="ru-RU" sz="2500" b="1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384" y="1681163"/>
            <a:ext cx="3799658" cy="3473932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5995" y="5219104"/>
            <a:ext cx="3872279" cy="13923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/>
              <a:t>Дина Геннадиевна Зуева,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/>
              <a:t>учитель биологии </a:t>
            </a:r>
            <a:endParaRPr lang="ru-RU" sz="3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30168" y="1450993"/>
            <a:ext cx="5952745" cy="761855"/>
          </a:xfrm>
        </p:spPr>
        <p:txBody>
          <a:bodyPr>
            <a:noAutofit/>
          </a:bodyPr>
          <a:lstStyle/>
          <a:p>
            <a:pPr algn="just"/>
            <a:r>
              <a:rPr lang="ru-RU" sz="2200" i="1" dirty="0" smtClean="0">
                <a:solidFill>
                  <a:schemeClr val="accent5">
                    <a:lumMod val="75000"/>
                  </a:schemeClr>
                </a:solidFill>
                <a:latin typeface="Miama Nueva"/>
              </a:rPr>
              <a:t>Кредо: «Уча других, мы учимся сами!»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05656" y="2712180"/>
            <a:ext cx="5800344" cy="35331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 </a:t>
            </a:r>
            <a:r>
              <a:rPr lang="ru-RU" sz="2600" dirty="0" smtClean="0"/>
              <a:t>Победитель региональной олимпиады для учителей в области экологического образования.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600" dirty="0" smtClean="0"/>
              <a:t> Призер региональной олимпиады для учителей в области биологического образования.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600" dirty="0" smtClean="0"/>
              <a:t> Призер Всероссийского экологического диктанта.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7" name="Picture 3" descr="F:\Зуева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592" y="2231136"/>
            <a:ext cx="2127504" cy="3191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139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428</Words>
  <Application>Microsoft Office PowerPoint</Application>
  <PresentationFormat>Лист A4 (210x297 мм)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Miama Nueva</vt:lpstr>
      <vt:lpstr>Тема Office</vt:lpstr>
      <vt:lpstr> Лучшие педагоги школы по          результатам 2022/2023 учебного года</vt:lpstr>
      <vt:lpstr>    Лучшие педагоги школы по результатам                    участия в профессиональных конкурсах</vt:lpstr>
      <vt:lpstr>Лучшие педагоги школы по результатам                участия в профессиональных конкурсах</vt:lpstr>
      <vt:lpstr> Лучшие педагоги школы по результатам                 участия в профессиональных конкурсах</vt:lpstr>
      <vt:lpstr> Лучшие педагоги школы по результатам                 участия в профессиональных конкурсах</vt:lpstr>
      <vt:lpstr> Лучшие педагоги школы по результатам                 участия в профессиональных конкурсах</vt:lpstr>
      <vt:lpstr> Лучшие педагоги школы по результатам                 участия в профессиональных конкурсах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Нина</cp:lastModifiedBy>
  <cp:revision>47</cp:revision>
  <cp:lastPrinted>2023-07-31T04:20:25Z</cp:lastPrinted>
  <dcterms:created xsi:type="dcterms:W3CDTF">2023-07-28T14:51:47Z</dcterms:created>
  <dcterms:modified xsi:type="dcterms:W3CDTF">2023-09-27T07:02:08Z</dcterms:modified>
</cp:coreProperties>
</file>