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</a:t>
            </a:r>
            <a:r>
              <a:rPr lang="ru-RU" sz="2800" b="1" dirty="0">
                <a:latin typeface="Bookman Old Style" panose="02050604050505020204" pitchFamily="18" charset="0"/>
              </a:rPr>
              <a:t>педагоги школы по результатам             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      2022/2023 </a:t>
            </a:r>
            <a:r>
              <a:rPr lang="ru-RU" sz="2800" b="1" dirty="0">
                <a:latin typeface="Bookman Old Style" panose="02050604050505020204" pitchFamily="18" charset="0"/>
              </a:rPr>
              <a:t>учебного года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515" y="1881051"/>
            <a:ext cx="2648244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1005" y="1463040"/>
            <a:ext cx="687482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1006" y="4467497"/>
            <a:ext cx="6874827" cy="17221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ОБЩЕСТВЕННОЕ ПРИЗНАНИЕ</a:t>
            </a:r>
          </a:p>
          <a:p>
            <a:pPr marL="0" indent="0" algn="ctr">
              <a:buNone/>
            </a:pPr>
            <a:r>
              <a:rPr lang="ru-RU" b="1" dirty="0"/>
              <a:t>п</a:t>
            </a:r>
            <a:r>
              <a:rPr lang="ru-RU" b="1" dirty="0" smtClean="0"/>
              <a:t>о результатам  </a:t>
            </a:r>
            <a:r>
              <a:rPr lang="ru-RU" b="1" dirty="0"/>
              <a:t>общественной экспертизы деятельности школы </a:t>
            </a:r>
            <a:r>
              <a:rPr lang="ru-RU" b="1" dirty="0" smtClean="0"/>
              <a:t> </a:t>
            </a:r>
            <a:r>
              <a:rPr lang="ru-RU" b="1" dirty="0"/>
              <a:t>2022/2023 уч. года 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647" y="3808348"/>
            <a:ext cx="2422913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</a:t>
            </a:r>
            <a:r>
              <a:rPr lang="ru-RU" sz="2800" b="1" dirty="0">
                <a:latin typeface="Bookman Old Style" panose="02050604050505020204" pitchFamily="18" charset="0"/>
              </a:rPr>
              <a:t>педагоги школы по результатам             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                     ОЭДШ 2022/2023 учебного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6232" cy="86570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426" y="2053863"/>
            <a:ext cx="2084155" cy="3014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232" y="5185954"/>
            <a:ext cx="4448282" cy="13324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/>
              <a:t>Марина </a:t>
            </a:r>
            <a:r>
              <a:rPr lang="ru-RU" sz="2400" b="1" dirty="0" smtClean="0"/>
              <a:t>Викторовна Баширова, </a:t>
            </a:r>
            <a:r>
              <a:rPr lang="ru-RU" sz="2400" b="1" dirty="0" smtClean="0"/>
              <a:t>учитель </a:t>
            </a:r>
            <a:r>
              <a:rPr lang="ru-RU" sz="2400" b="1" dirty="0" smtClean="0"/>
              <a:t>английского языка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5771" y="1681163"/>
            <a:ext cx="5999617" cy="823912"/>
          </a:xfrm>
        </p:spPr>
        <p:txBody>
          <a:bodyPr/>
          <a:lstStyle/>
          <a:p>
            <a:r>
              <a:rPr lang="ru-RU" dirty="0" smtClean="0"/>
              <a:t>Кредо: Учи! Мечтай! Ставь цели! Действуй!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0903" y="3370217"/>
            <a:ext cx="6244046" cy="281944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 результатам проведенной общественной экспертизы </a:t>
            </a:r>
            <a:r>
              <a:rPr lang="ru-RU" dirty="0" smtClean="0"/>
              <a:t>деятель-</a:t>
            </a:r>
            <a:r>
              <a:rPr lang="ru-RU" dirty="0" err="1" smtClean="0"/>
              <a:t>ности</a:t>
            </a:r>
            <a:r>
              <a:rPr lang="ru-RU" dirty="0" smtClean="0"/>
              <a:t> </a:t>
            </a:r>
            <a:r>
              <a:rPr lang="ru-RU" dirty="0"/>
              <a:t>школы в конце 2022/2023 уч. года </a:t>
            </a:r>
            <a:r>
              <a:rPr lang="ru-RU" dirty="0" smtClean="0"/>
              <a:t>Марина Викторовна </a:t>
            </a:r>
            <a:r>
              <a:rPr lang="ru-RU" dirty="0"/>
              <a:t>получила высокую оценку педагогической деятельности  родителей обучающихся </a:t>
            </a:r>
            <a:r>
              <a:rPr lang="ru-RU" dirty="0" smtClean="0"/>
              <a:t>3Б, 5А, 10А </a:t>
            </a:r>
            <a:r>
              <a:rPr lang="ru-RU" dirty="0"/>
              <a:t>классов.</a:t>
            </a:r>
          </a:p>
          <a:p>
            <a:pPr algn="just"/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427" y="2051914"/>
            <a:ext cx="2333278" cy="30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ОЭДШ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79" y="2053863"/>
            <a:ext cx="2436329" cy="310123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704" y="1681163"/>
            <a:ext cx="4676502" cy="347393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5155095"/>
            <a:ext cx="4765882" cy="139237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800" b="1" dirty="0" smtClean="0"/>
              <a:t>Ольга Александровна</a:t>
            </a:r>
          </a:p>
          <a:p>
            <a:pPr marL="0" indent="0" algn="ctr">
              <a:buNone/>
            </a:pPr>
            <a:r>
              <a:rPr lang="ru-RU" sz="3800" b="1" dirty="0" smtClean="0"/>
              <a:t>Вахрушева</a:t>
            </a:r>
            <a:r>
              <a:rPr lang="ru-RU" sz="3800" b="1" dirty="0"/>
              <a:t>, </a:t>
            </a:r>
            <a:r>
              <a:rPr lang="ru-RU" sz="3800" b="1" dirty="0" smtClean="0"/>
              <a:t>учитель географии</a:t>
            </a:r>
            <a:endParaRPr lang="ru-RU" sz="3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8286" y="1688737"/>
            <a:ext cx="5477102" cy="9238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Кредо: «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Учитель не просто профессия, а часть жизни каждого человека. И эта часть должна быть самой лучшей.»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6887" y="3014300"/>
            <a:ext cx="6388873" cy="3533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 По результатам проведенной общественной экспертизы деятельности школы в конце 2022/2023 уч. </a:t>
            </a:r>
            <a:r>
              <a:rPr lang="ru-RU" dirty="0"/>
              <a:t>г</a:t>
            </a:r>
            <a:r>
              <a:rPr lang="ru-RU" dirty="0" smtClean="0"/>
              <a:t>ода Ольга Александровна получила высокую оценку педагогической деятельности  </a:t>
            </a:r>
            <a:r>
              <a:rPr lang="ru-RU" dirty="0"/>
              <a:t>родителей </a:t>
            </a:r>
            <a:r>
              <a:rPr lang="ru-RU" dirty="0" smtClean="0"/>
              <a:t>обучающихся 5Б,6А,6Б</a:t>
            </a:r>
            <a:r>
              <a:rPr lang="ru-RU" dirty="0"/>
              <a:t>,</a:t>
            </a:r>
            <a:r>
              <a:rPr lang="ru-RU" dirty="0" smtClean="0"/>
              <a:t> 6В,7А,7В,8В,9В,10А,11Б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13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ОЭДШ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2006604"/>
            <a:ext cx="2908044" cy="321475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849778" cy="35401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886" y="5537273"/>
            <a:ext cx="4441371" cy="100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Светлана </a:t>
            </a:r>
            <a:r>
              <a:rPr lang="ru-RU" sz="2400" b="1" dirty="0" smtClean="0"/>
              <a:t>Леонидовна </a:t>
            </a:r>
            <a:r>
              <a:rPr lang="ru-RU" sz="2400" b="1" dirty="0" err="1" smtClean="0"/>
              <a:t>Доманская</a:t>
            </a:r>
            <a:r>
              <a:rPr lang="ru-RU" sz="2400" b="1" dirty="0"/>
              <a:t>, </a:t>
            </a:r>
            <a:r>
              <a:rPr lang="ru-RU" sz="2400" b="1" dirty="0" smtClean="0"/>
              <a:t>учитель русского языка и литературы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81897" y="1854925"/>
            <a:ext cx="6505303" cy="11495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ama Nueva" panose="02000603000000000000" pitchFamily="2" charset="-52"/>
              </a:rPr>
              <a:t>Кредо: «Образование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iama Nueva" panose="02000603000000000000" pitchFamily="2" charset="-52"/>
              </a:rPr>
              <a:t>будет эффективным только тогда, когда оно сможет  вызывать  интеллектуальное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ama Nueva" panose="02000603000000000000" pitchFamily="2" charset="-52"/>
              </a:rPr>
              <a:t>наслаждение»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1" y="3487783"/>
            <a:ext cx="6790414" cy="2701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По результатам проведенной обществен-ной экспертизы деятельности школы в конце 2022/2023 уч. года Светлана Леонидовна получила высокую оценку педагогической деятельности  родителей обучающихся  6Б, 8В, 9В,11Б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6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           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                     ОЭДШ 2022/2023 учебного года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4776" y="1895061"/>
            <a:ext cx="1343268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5261113"/>
            <a:ext cx="3771401" cy="928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Ольга Викторовна </a:t>
            </a:r>
            <a:r>
              <a:rPr lang="ru-RU" sz="2400" b="1" dirty="0" err="1" smtClean="0"/>
              <a:t>Цыгер</a:t>
            </a:r>
            <a:r>
              <a:rPr lang="ru-RU" sz="2400" b="1" dirty="0"/>
              <a:t>,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читель математики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9829" y="1681163"/>
            <a:ext cx="6426925" cy="82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«Творческое отношение к любому занятию, делает его значительно  интереснее и приносит удовлетворение»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1189" y="3006726"/>
            <a:ext cx="6975565" cy="3182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результатам проведенной общественной экспертизы деятельности школы в конце 2022/2023 уч. года Ольга Викторовна получила высокую оценку педагогической деятельности  родителей обучающихся 5В, 6Б классов.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57" y="1893110"/>
            <a:ext cx="2321424" cy="31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8044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</a:t>
            </a:r>
            <a:r>
              <a:rPr lang="ru-RU" sz="31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3100" b="1" dirty="0" smtClean="0">
                <a:latin typeface="Bookman Old Style" panose="02050604050505020204" pitchFamily="18" charset="0"/>
              </a:rPr>
            </a:br>
            <a:r>
              <a:rPr lang="ru-RU" sz="3100" b="1" dirty="0" smtClean="0">
                <a:latin typeface="Bookman Old Style" panose="02050604050505020204" pitchFamily="18" charset="0"/>
              </a:rPr>
              <a:t>                     ОЭДШ 2022/2023 учебного года</a:t>
            </a:r>
            <a:endParaRPr lang="ru-RU" sz="31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99793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Евгения Андреевна </a:t>
            </a:r>
            <a:r>
              <a:rPr lang="ru-RU" dirty="0" err="1" smtClean="0"/>
              <a:t>Ягницина</a:t>
            </a:r>
            <a:r>
              <a:rPr lang="ru-RU" dirty="0"/>
              <a:t>, </a:t>
            </a:r>
            <a:r>
              <a:rPr lang="ru-RU" dirty="0" smtClean="0"/>
              <a:t>учитель математики, физики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0991" y="2084921"/>
            <a:ext cx="2226366" cy="297346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46643" y="1681163"/>
            <a:ext cx="5908745" cy="82391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«Учить надо не мыслям, а мыслить».</a:t>
            </a:r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Э.Кант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98571" y="2808515"/>
            <a:ext cx="7027819" cy="3870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По результатам проведенной </a:t>
            </a:r>
            <a:r>
              <a:rPr lang="ru-RU" dirty="0" err="1" smtClean="0"/>
              <a:t>общест</a:t>
            </a:r>
            <a:r>
              <a:rPr lang="ru-RU" dirty="0" smtClean="0"/>
              <a:t>-венной экспертизы деятельности школы в конце 2022/2023 уч. года Евгения Андреевна получила высокую оценку педагогической деятельности  родителей обучающихся 5Б, </a:t>
            </a:r>
            <a:r>
              <a:rPr lang="ru-RU" dirty="0" smtClean="0"/>
              <a:t>8А,9А,11А </a:t>
            </a:r>
            <a:r>
              <a:rPr lang="ru-RU" dirty="0" smtClean="0"/>
              <a:t>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511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415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Miama Nueva</vt:lpstr>
      <vt:lpstr>Тема Office</vt:lpstr>
      <vt:lpstr>                 Лучшие педагоги школы по результатам                                               2022/2023 учебного года</vt:lpstr>
      <vt:lpstr>                 Лучшие педагоги школы по результатам                                     ОЭДШ 2022/2023 учебного года</vt:lpstr>
      <vt:lpstr>                  Лучшие педагоги школы по результатам                                         ОЭДШ 2022/2023 учебного года</vt:lpstr>
      <vt:lpstr>                  Лучшие педагоги школы по результатам                                         ОЭДШ 2022/2023 учебного года</vt:lpstr>
      <vt:lpstr>                 Лучшие педагоги школы по результатам                                         ОЭДШ 2022/2023 учебного года</vt:lpstr>
      <vt:lpstr>                               Лучшие педагоги школы по результатам                                     ОЭДШ 2022/2023 учебного года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Win10</cp:lastModifiedBy>
  <cp:revision>21</cp:revision>
  <cp:lastPrinted>2023-07-31T04:20:25Z</cp:lastPrinted>
  <dcterms:created xsi:type="dcterms:W3CDTF">2023-07-28T14:51:47Z</dcterms:created>
  <dcterms:modified xsi:type="dcterms:W3CDTF">2023-08-02T02:43:25Z</dcterms:modified>
</cp:coreProperties>
</file>