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61" r:id="rId3"/>
    <p:sldId id="260" r:id="rId4"/>
    <p:sldId id="262" r:id="rId5"/>
    <p:sldId id="263" r:id="rId6"/>
    <p:sldId id="266" r:id="rId7"/>
    <p:sldId id="264" r:id="rId8"/>
    <p:sldId id="267" r:id="rId9"/>
    <p:sldId id="265" r:id="rId10"/>
    <p:sldId id="279" r:id="rId11"/>
    <p:sldId id="274" r:id="rId12"/>
    <p:sldId id="268" r:id="rId13"/>
    <p:sldId id="271" r:id="rId14"/>
    <p:sldId id="272" r:id="rId15"/>
    <p:sldId id="275" r:id="rId16"/>
    <p:sldId id="277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255D1-6A6C-4BE3-9801-073E45F07BD8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6126A-5F21-4319-96B1-F99454562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2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872208"/>
          </a:xfrm>
        </p:spPr>
        <p:txBody>
          <a:bodyPr>
            <a:normAutofit/>
          </a:bodyPr>
          <a:lstStyle/>
          <a:p>
            <a:pPr>
              <a:lnSpc>
                <a:spcPts val="2700"/>
              </a:lnSpc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Чтобы переварить знания, нужно поглощать их с аппетитом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Анатоль Франц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(французский писатель, лауреат Нобелевской премии по литературе)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Иванова Наталья\Desktop\viewIma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355754"/>
            <a:ext cx="5420808" cy="545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ванова Наталья\Desktop\59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1809750"/>
            <a:ext cx="5619751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90"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ванова Наталья\Desktop\viewImage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575289"/>
            <a:ext cx="3260568" cy="328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Сами с усами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194421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Выполните задание на распечатке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ова Наталья\Desktop\590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1" y="3861048"/>
            <a:ext cx="333623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Проверь себя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48680"/>
            <a:ext cx="4896544" cy="629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89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ванова Наталья\Desktop\viewImage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575289"/>
            <a:ext cx="3260568" cy="328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Оцени себя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10 правильных ответов – оценка 5</a:t>
            </a:r>
          </a:p>
          <a:p>
            <a:pPr>
              <a:buNone/>
            </a:pPr>
            <a:r>
              <a:rPr lang="ru-RU" dirty="0" smtClean="0"/>
              <a:t>8,9 правильных ответов – оценка 4</a:t>
            </a:r>
          </a:p>
          <a:p>
            <a:pPr>
              <a:buNone/>
            </a:pPr>
            <a:r>
              <a:rPr lang="ru-RU" dirty="0" smtClean="0"/>
              <a:t>6,7 правильных ответов – оценка 3</a:t>
            </a:r>
          </a:p>
          <a:p>
            <a:pPr>
              <a:buNone/>
            </a:pPr>
            <a:r>
              <a:rPr lang="ru-RU" dirty="0" smtClean="0"/>
              <a:t>0-5 правильных ответов –           будем тренироваться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2770" name="Picture 2" descr="Картинки по запросу грустный смайлик картинк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704778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44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ова Наталья\Desktop\590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1" y="3861048"/>
            <a:ext cx="333623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89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ванова Наталья\Desktop\viewImage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575289"/>
            <a:ext cx="3260568" cy="328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Выучить правила из п.14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Выполнить в тетради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№ 447 (2,4,6), № 449 (2,4,6), 453(1,2)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Спасибо за урок!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https://avatars.mds.yandex.net/get-pdb/1016956/c00f5e68-852a-44b5-8075-da48d2a39cc7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74116"/>
            <a:ext cx="8460432" cy="5583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89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560840" cy="482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Иванова Наталья\Desktop\viewImage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575289"/>
            <a:ext cx="3260568" cy="328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697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План урока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ова Наталья\Desktop\590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1" y="3861048"/>
            <a:ext cx="333623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Вспомнить все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Найти значение выражения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132856"/>
            <a:ext cx="6011577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89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ванова Наталья\Desktop\viewImage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575289"/>
            <a:ext cx="3260568" cy="328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Дружно все вместе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Выполните задания в группах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ова Наталья\Desktop\590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1" y="3861048"/>
            <a:ext cx="333623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Группа №1</a:t>
            </a:r>
            <a:endParaRPr lang="ru-RU" sz="4000" dirty="0">
              <a:solidFill>
                <a:srgbClr val="0070C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24236"/>
        </p:xfrm>
        <a:graphic>
          <a:graphicData uri="http://schemas.openxmlformats.org/drawingml/2006/table">
            <a:tbl>
              <a:tblPr/>
              <a:tblGrid>
                <a:gridCol w="80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2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Объекты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1" marR="25241" marT="27910" marB="279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Пруд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1" marR="25241" marT="27910" marB="279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Гараж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1" marR="25241" marT="27910" marB="279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Будка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1" marR="25241" marT="27910" marB="279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Теплица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1" marR="25241" marT="27910" marB="279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Цифры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1" marR="25241" marT="27910" marB="279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41" marR="25241" marT="27910" marB="279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41" marR="25241" marT="27910" marB="279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41" marR="25241" marT="27910" marB="279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41" marR="25241" marT="27910" marB="279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716016" y="620688"/>
            <a:ext cx="4038600" cy="5174035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На плане изображено домохозяйство по адресу: с. Малые Вершки, 1-й Советский пер., д. 6 (сторона каждой клетки на плане равна 1 м). Участок имеет прямоугольную форму.    Выезд и въезд осуществляются через единственные ворота.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При входе на участок справа от ворот находится гараж, а слева — баня, отмеченная на плане цифрой 6. Площадь, занятая баней, равна 9 кв. м.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Жилой дом находится в глубине территории. Помимо бани, жилого дома и гаража, на участке имеется будка, расположенная в углу участка, и теплица, построенная на территории огорода (огород отмечен цифрой 2). Также в центре участка перед домом расположен пруд.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4305300" cy="340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048000" y="5877272"/>
          <a:ext cx="6096000" cy="57912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Аттракцион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Жилой дом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Теплица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Гараж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Бассейн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Цифры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2775" y="4653136"/>
            <a:ext cx="599122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89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ванова Наталья\Desktop\viewImage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575289"/>
            <a:ext cx="3260568" cy="328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Группа №2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908720"/>
            <a:ext cx="4536504" cy="45259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На рисунке изображён план парка аттракционов. Сторона каждой клетки на плане равна 5 м. У парка имеется единственный вход. Аттракцион «Крутые горки» - самый большой по площади в парке (он обозначен цифрой 9 на плане). К нему примыкает аттракцион «Детский поезд».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На участке, где растут деревья, расположен  аттракцион «Гигантские качели». К нему примыкает пустой участок. Рядом с аттракционом «Детский поезд» находится цепочная карусель. Между цепочной каруселью и аттракционом «Гигантские качели » расположен автодром.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центре парка находится зона отдыха для посетителей: здесь есть скамейки, киоски с мороженным и небольшая детская площадка. Справа от входа в парк находится аттракцион «Катапульта», а слева – небольшой аквапарк, к которому примыкает комната смеха.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5877272"/>
          <a:ext cx="6096000" cy="79248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Аттракцион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Автодром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«Детский поезд»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Комната смеха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«Крутые горки»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Цифры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97152"/>
            <a:ext cx="609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56792"/>
            <a:ext cx="4033838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44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ова Наталья\Desktop\590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333623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Группа №3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3968" y="836712"/>
            <a:ext cx="4402832" cy="45259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На плане изображено домохозяйство по адресу: п. Северный, ул. Яблоневая, д.27 (сторона каждой клетки на плане равна 2 м). Участок имеет прямоугольную форму. Выезд и въезд осуществляются через единственные ворота.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При входе на участок слева от ворот находится летняя кухня, обозначенная цифрой 6. Жилой дом находится в глубине территорию Между жилым домом и кухней находится бассейн. Рядом с жилым домом растут вековые ели, а дальше расположен огород.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Помимо летней кухни, жилого дома и бассейна на участке имеется гараж, расположенный почти напротив летней кухни, жилого дома и бассейна на участке имеется гараж, расположенный почти напротив летней кухни, и теплица, построенная на территории огорода (огород отмечен цифрой 4 на плане). Все дорожки внутри участка имеют ширину 1 м и вымощены тротуарной плиткой. К домохозяйству подведено водоснабжение.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48000" y="6278880"/>
          <a:ext cx="6096000" cy="57912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Аттракцион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Жилой дом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Теплица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Гараж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Бассейн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Цифры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905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4502" y="5085184"/>
            <a:ext cx="6725889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89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ванова Наталья\Desktop\viewImage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575289"/>
            <a:ext cx="3260568" cy="328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Группа №4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836712"/>
            <a:ext cx="4042792" cy="45259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На плане изображена схема квартиры (сторона каждой клетки на схеме равна 1 м. Квартира имеет прямоугольную форму. Вход и выход осуществляются через единственную дверь.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При входе в квартиру расположен коридор, отмеченный цифрой 1, а справа находится кладовая комната, которая занимает площадь в 20 кв. м.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Гостиная занимает наибольшую площадь в квартире, а слева от неё находится кухня. Прямо перед гостиной находится детская.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В верхнем правом углу схемы находится санузел, отмеченный цифрой 6. Прямо перед ним располагается ванная комната.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682" y="836712"/>
            <a:ext cx="4709318" cy="360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5144"/>
            <a:ext cx="62865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6065520"/>
          <a:ext cx="6096000" cy="79248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Объекты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гостиная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кухня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ванная комната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кладовая комната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Цифры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4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ова Наталья\Desktop\590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1" y="3861048"/>
            <a:ext cx="333623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276872"/>
            <a:ext cx="6011570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89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535</Words>
  <Application>Microsoft Office PowerPoint</Application>
  <PresentationFormat>Экран (4:3)</PresentationFormat>
  <Paragraphs>75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Чтобы переварить знания, нужно поглощать их с аппетитом. Анатоль Франц (французский писатель, лауреат Нобелевской премии по литературе)</vt:lpstr>
      <vt:lpstr>План урока</vt:lpstr>
      <vt:lpstr>Вспомнить все</vt:lpstr>
      <vt:lpstr>Дружно все вместе</vt:lpstr>
      <vt:lpstr>Группа №1</vt:lpstr>
      <vt:lpstr>Группа №2</vt:lpstr>
      <vt:lpstr>Группа №3</vt:lpstr>
      <vt:lpstr>Группа №4</vt:lpstr>
      <vt:lpstr>Презентация PowerPoint</vt:lpstr>
      <vt:lpstr>Презентация PowerPoint</vt:lpstr>
      <vt:lpstr>Презентация PowerPoint</vt:lpstr>
      <vt:lpstr>Сами с усами</vt:lpstr>
      <vt:lpstr>Проверь себя</vt:lpstr>
      <vt:lpstr>Оцени себя</vt:lpstr>
      <vt:lpstr>Презентация PowerPoint</vt:lpstr>
      <vt:lpstr>Домашнее задание</vt:lpstr>
      <vt:lpstr>Спасибо за урок!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Иванова Наталья</dc:creator>
  <cp:lastModifiedBy>Нина</cp:lastModifiedBy>
  <cp:revision>35</cp:revision>
  <dcterms:created xsi:type="dcterms:W3CDTF">2018-09-10T19:52:10Z</dcterms:created>
  <dcterms:modified xsi:type="dcterms:W3CDTF">2022-01-20T07:01:27Z</dcterms:modified>
</cp:coreProperties>
</file>