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4657-62A1-46F9-AC8A-8EF9984E060A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4A60-8EA6-4AFB-B3F3-18243E7C8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3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51E8-7A12-41F6-B9E6-5DA34C5B11F4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5AA0-F25B-4521-9743-0780D2B5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5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C825-6B2D-4B7D-98CF-C050CD245BF0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CA96-C21B-4EEE-8E46-84F1C67AC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0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2B92-1EC7-45D3-A6BA-BE1373CB9812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B5FD-070F-40E3-91D4-15396C1EF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1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0FF9-702A-40E8-B27F-D1DFE3F8FD57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745E-A21A-460A-8016-282BB2C3F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0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7FEA-B8AC-40B9-A416-2E8503B9EA49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D5CC-BAA4-41B0-A5BD-4124279B6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4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BC05-868C-45DD-9167-E8023BDA3989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A438-16DA-4413-9893-3A55F0B10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8B4F-4C56-47EA-9BB7-EDD4BB91E8D5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5B8B-76CE-45F7-AB9A-AC1F0C244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8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7C83-0954-416C-BBB5-F0686A4EBF4B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2AD4-7CC7-4DA1-B15E-45E136813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9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CBA5-75F2-427B-8AD3-A5DE78E73A03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D7E9-4C8F-4900-8365-A1B2A40A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1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77D8-5E5C-4A60-903E-985579DD1F20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BD33-4019-4044-939A-A1C870006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C8024-F70D-4FC2-83B2-ED7739366F24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343CE-B319-41FB-94E5-F9FD63E6D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-1035050"/>
            <a:ext cx="47625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908720"/>
            <a:ext cx="38164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ОСЕНЬ</a:t>
            </a:r>
          </a:p>
        </p:txBody>
      </p:sp>
      <p:pic>
        <p:nvPicPr>
          <p:cNvPr id="2052" name="Picture 4" descr="C:\Users\Samsung\Google Диск\добро\написать\два года\new\картинки осень\654206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46799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 утрам стелются туманы.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C:\Users\Samsung\Google Диск\добро\написать\два года\new\картинки осень\туман5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7771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 утрам стелются туманы.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Users\Samsung\Google Диск\добро\написать\два года\new\картинки осень\туман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2" r="2747"/>
          <a:stretch>
            <a:fillRect/>
          </a:stretch>
        </p:blipFill>
        <p:spPr bwMode="auto">
          <a:xfrm>
            <a:off x="250825" y="981075"/>
            <a:ext cx="84677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Порывы ветра срывают с деревьев желтые, багряные и лиловые листья, которые устилают </a:t>
            </a:r>
            <a:r>
              <a:rPr lang="ru-RU" sz="2400" smtClean="0"/>
              <a:t>з</a:t>
            </a:r>
            <a:r>
              <a:rPr lang="en-US" sz="2400" smtClean="0"/>
              <a:t>емлю пестрым ковром. </a:t>
            </a:r>
            <a:endParaRPr lang="ru-RU" sz="240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C:\Users\Samsung\Google Диск\добро\написать\два года\new\картинки осень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085137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Начинается пора листопада. Листья осыпаются с деревьев и покрывают все вокруг.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671888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Samsung\Google Диск\добро\написать\два года\new\картинки осень\1245185886_nature_seasons_autumn_autumn_leaves_01626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836613"/>
            <a:ext cx="420052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Samsung\Google Диск\добро\написать\два года\new\картинки осень\1285753278_osen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16"/>
          <a:stretch>
            <a:fillRect/>
          </a:stretch>
        </p:blipFill>
        <p:spPr bwMode="auto">
          <a:xfrm>
            <a:off x="4859338" y="3789363"/>
            <a:ext cx="2730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Постепенно деревья теряют все свои листья, их ветки остаются совсем голыми. Наступает поздняя осень.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C:\Users\Samsung\Google Диск\добро\написать\два года\new\картинки осень\948c2d6a14e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9052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Samsung\Google Диск\добро\написать\два года\new\картинки осень\позд осены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50863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Приглядись –  все листья с деревьев осыпались, небо затянуто серыми тучами. Такая природа бывает поздней осенью.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3" descr="C:\Users\Samsung\Google Диск\добро\написать\два года\new\картинки осень\позд осен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677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Поздней осенью </a:t>
            </a:r>
            <a:r>
              <a:rPr lang="en-US" sz="2000" smtClean="0"/>
              <a:t>солнце выглядывает редко, дни становятся пасмурными</a:t>
            </a:r>
            <a:r>
              <a:rPr lang="ru-RU" sz="2000" smtClean="0"/>
              <a:t>. Видишь какое темное небо на этой картинке?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C:\Users\Samsung\Google Диск\добро\написать\два года\new\картинки осень\пасмур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57325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Осенью небо часто бывает пасмурным, покрывается хмурыми тучами.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C:\Users\Samsung\Google Диск\добро\написать\два года\new\картинки осень\пасмур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47077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Поздней осенью становится еще холоднее. По ночам бывают заморозки - на листьях и траве появляется иней: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3" descr="C:\Users\Samsung\Google Диск\добро\написать\два года\new\картинки осень\zamoroz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61150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Users\Samsung\Google Диск\добро\написать\два года\new\картинки осень\zamoroz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От холода замерзают лужи: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C:\Users\Samsung\Google Диск\добро\написать\два года\new\картинки осень\zamoroz9a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3635375"/>
            <a:ext cx="4295776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Samsung\Google Диск\добро\написать\два года\new\картинки осень\zamorozs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594042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C:\Users\Samsung\Google Диск\добро\написать\два года\new\картинки осень\michigan_hiawatha_national_forest_1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3579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55181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Samsung\Google Диск\добро\написать\два года\new\картинки осень\8b9e4fa0629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31718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Осенью звери начинают готовиться к зиме.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 descr="C:\Users\Samsung\Google Диск\добро\написать\два года\new\картинки осень\звер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7051675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a:t>
            </a:r>
          </a:p>
        </p:txBody>
      </p:sp>
      <p:pic>
        <p:nvPicPr>
          <p:cNvPr id="23555" name="Picture 2" descr="C:\Users\Samsung\Google Диск\добро\написать\два года\new\картинки осень\звери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5894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Samsung\Google Диск\добро\написать\два года\new\картинки осень\звери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4321175" cy="3240088"/>
          </a:xfrm>
        </p:spPr>
      </p:pic>
      <p:pic>
        <p:nvPicPr>
          <p:cNvPr id="23557" name="Picture 4" descr="C:\Users\Samsung\Google Диск\добро\написать\два года\new\картинки осень\звери730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306888"/>
            <a:ext cx="4535488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Многие звери меняют окрас своей шерсти: посмотри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a:t>
            </a:r>
            <a:endParaRPr lang="ru-RU" sz="2000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 descr="C:\Users\Samsung\Google Диск\добро\написать\два года\new\картинки осень\звери land-Cana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1624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Users\Samsung\Google Диск\добро\написать\два года\new\картинки осень\звери 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5894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Осенью звери стараются сделать побольше запасов еды на зиму. Ведь зимой добыть еду не так уж просто! 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 descr="C:\Users\Samsung\Google Диск\добро\написать\два года\new\картинки осень\звери 0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746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Samsung\Google Диск\добро\написать\два года\new\картинки осень\звери a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Они складывают грибы, ягоды, корешки и орехи в норки и дупла.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2" descr="C:\Users\Samsung\Google Диск\добро\написать\два года\new\картинки осень\звери e3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5470525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img-fotki.yandex.ru/get/3709/pant-alexander.8/0_14d12_c4cbaa0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308292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Осенью созревают много овощей и фруктов.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32631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Люди собирают урожай. </a:t>
            </a:r>
          </a:p>
        </p:txBody>
      </p:sp>
      <p:pic>
        <p:nvPicPr>
          <p:cNvPr id="28675" name="Picture 2" descr="C:\Users\Samsung\Google Диск\добро\написать\два года\new\картинки осень\урожай1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1341438"/>
            <a:ext cx="59769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C:\Users\Samsung\Google Диск\добро\написать\два года\new\картинки осень\33814918a249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052513"/>
            <a:ext cx="3816350" cy="5538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На полях: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 descr="C:\Users\Samsung\Google Диск\добро\написать\два года\new\картинки осень\урожай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125538"/>
            <a:ext cx="87598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В садах и огородах: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 descr="C:\Users\Samsung\Google Диск\добро\написать\два года\new\картинки осень\урожай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313" y="1916113"/>
            <a:ext cx="5394326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C:\Users\Samsung\Google Диск\добро\написать\два года\new\картинки осень\урожай9484e36d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4973637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Осенью листья на деревьях начинают менять свой цвет. Из зеленых они превращаются в красные, желтые, багряные. Посмотри какой разноцветный лес бывает осенью!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C:\Users\Samsung\Google Диск\добро\написать\два года\new\картинки осень\пасмур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69135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2000" smtClean="0"/>
              <a:t>Давай</a:t>
            </a:r>
            <a:r>
              <a:rPr lang="ru-RU" smtClean="0"/>
              <a:t> </a:t>
            </a:r>
            <a:r>
              <a:rPr lang="ru-RU" sz="2000" smtClean="0"/>
              <a:t>вспомним все признаки осени снова. Вместе с мамой назови каждый из них:</a:t>
            </a:r>
            <a:endParaRPr lang="ru-RU" smtClean="0"/>
          </a:p>
        </p:txBody>
      </p:sp>
      <p:pic>
        <p:nvPicPr>
          <p:cNvPr id="31747" name="Picture 2" descr="C:\Users\Samsung\Google Диск\добро\написать\два года\new\картинки осень\1245185886_nature_seasons_autumn_autumn_leaves_01626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2944813" cy="2208213"/>
          </a:xfrm>
        </p:spPr>
      </p:pic>
      <p:pic>
        <p:nvPicPr>
          <p:cNvPr id="31748" name="Picture 3" descr="C:\Users\Samsung\Google Диск\добро\написать\два года\new\картинки осень\ac7e4aab98d5ce14d69ac77a51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29098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6" t="14915" r="11221" b="10510"/>
          <a:stretch>
            <a:fillRect/>
          </a:stretch>
        </p:blipFill>
        <p:spPr bwMode="auto">
          <a:xfrm>
            <a:off x="6048375" y="1196975"/>
            <a:ext cx="30956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C:\Users\Samsung\Google Диск\добро\написать\два года\new\картинки осень\урожа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516438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 очень красивое время года! </a:t>
            </a:r>
          </a:p>
        </p:txBody>
      </p:sp>
      <p:pic>
        <p:nvPicPr>
          <p:cNvPr id="32771" name="Picture 2" descr="C:\Users\Samsung\Google Диск\добро\написать\два года\new\картинки осень\deti_os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4957762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C:\Users\Samsung\Google Диск\добро\написать\два года\new\картинки осень\3be7f15e6c4d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1484313"/>
            <a:ext cx="31067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just" eaLnBrk="1" hangingPunct="1">
              <a:buFont typeface="Arial" charset="0"/>
              <a:buNone/>
            </a:pPr>
            <a:endParaRPr lang="ru-RU" sz="2000" smtClean="0"/>
          </a:p>
          <a:p>
            <a:pPr algn="just"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060848"/>
            <a:ext cx="22558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КОНЕЦ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Листья меняют свой цвет потому, что с наступлением осени солнышко светит все меньше, и им не хватает солнечного цвета, чтобы оставаться зелеными.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http://www.greenmama.ru/dn_images/01/66/18/70/1298018025solnishko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7129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www.clker.com/cliparts/2/2/e/3/1228428511169123817sivvus_weather_symbols_3.svg.h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1605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http://img-fotki.yandex.ru/get/5113/111874181.4e/0_8c134_7b03fa1c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5472112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Осенью на улице начинает холодать. Люди одеваются теплее чем летом – в теплые шапки, пальто и куртки, переобуваются в ботинки и сапоги.</a:t>
            </a:r>
          </a:p>
        </p:txBody>
      </p:sp>
      <p:pic>
        <p:nvPicPr>
          <p:cNvPr id="6147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095375"/>
            <a:ext cx="39608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Users\Samsung\Google Диск\добро\написать\два года\new\картинки осень\948c2d6a14ee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125538"/>
            <a:ext cx="3816350" cy="5530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Постепенно дни становятся короче, а ночи длиннее. Вечером быстро начинает темнеть. Часто к концу прогулки на улице уже совсем темно.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C:\Users\Samsung\Google Диск\добро\написать\два года\new\картинки осень\308_1347472509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4702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Вместе с холодами осенью начинаются дожди. Все чаще моросит осенний дождик.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6" descr="http://animashki2010.ucoz.ru/_ph/17/2/7056536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35171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Samsung\Google Диск\добро\написать\два года\new\картинки осень\li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47085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Люди ходят под зонтиками, на улице много луж.</a:t>
            </a:r>
          </a:p>
        </p:txBody>
      </p:sp>
      <p:pic>
        <p:nvPicPr>
          <p:cNvPr id="9221" name="Picture 2" descr="C:\Users\Samsung\Google Диск\добро\написать\два года\new\картинки осень\времена-го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7275"/>
            <a:ext cx="39608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photos.lifeisphoto.ru/104/0/10441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052513"/>
            <a:ext cx="464026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 утрам стелются туманы.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Users\Samsung\Google Диск\добро\написать\два года\new\картинки осень\туман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98538"/>
            <a:ext cx="8612188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497</Words>
  <Application>Microsoft Office PowerPoint</Application>
  <PresentationFormat>Экран (4:3)</PresentationFormat>
  <Paragraphs>37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Презентация PowerPoint</vt:lpstr>
      <vt:lpstr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vt:lpstr>
      <vt:lpstr>Осенью листья на деревьях начинают менять свой цвет. Из зеленых они превращаются в красные, желтые, багряные. Посмотри какой разноцветный лес бывает осенью!</vt:lpstr>
      <vt:lpstr>Листья меняют свой цвет потому, что с наступлением осени солнышко светит все меньше, и им не хватает солнечного цвета, чтобы оставаться зелеными.</vt:lpstr>
      <vt:lpstr>Осенью на улице начинает холодать. Люди одеваются теплее чем летом – в теплые шапки, пальто и куртки, переобуваются в ботинки и сапоги.</vt:lpstr>
      <vt:lpstr>Постепенно дни становятся короче, а ночи длиннее. Вечером быстро начинает темнеть. Часто к концу прогулки на улице уже совсем темно.</vt:lpstr>
      <vt:lpstr>Вместе с холодами осенью начинаются дожди. Все чаще моросит осенний дождик. </vt:lpstr>
      <vt:lpstr>Люди ходят под зонтиками, на улице много луж.</vt:lpstr>
      <vt:lpstr>По утрам стелются туманы.</vt:lpstr>
      <vt:lpstr>По утрам стелются туманы.</vt:lpstr>
      <vt:lpstr>По утрам стелются туманы.</vt:lpstr>
      <vt:lpstr>Порывы ветра срывают с деревьев желтые, багряные и лиловые листья, которые устилают землю пестрым ковром. </vt:lpstr>
      <vt:lpstr>Начинается пора листопада. Листья осыпаются с деревьев и покрывают все вокруг.</vt:lpstr>
      <vt:lpstr>Постепенно деревья теряют все свои листья, их ветки остаются совсем голыми. Наступает поздняя осень.</vt:lpstr>
      <vt:lpstr>Приглядись –  все листья с деревьев осыпались, небо затянуто серыми тучами. Такая природа бывает поздней осенью.</vt:lpstr>
      <vt:lpstr>Поздней осенью солнце выглядывает редко, дни становятся пасмурными. Видишь какое темное небо на этой картинке?</vt:lpstr>
      <vt:lpstr>Осенью небо часто бывает пасмурным, покрывается хмурыми тучами.</vt:lpstr>
      <vt:lpstr>Поздней осенью становится еще холоднее. По ночам бывают заморозки - на листьях и траве появляется иней:</vt:lpstr>
      <vt:lpstr>От холода замерзают лужи:</vt:lpstr>
      <vt:lpstr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vt:lpstr>
      <vt:lpstr>Осенью звери начинают готовиться к зиме.</vt:lpstr>
      <vt:lpstr>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vt:lpstr>
      <vt:lpstr>Многие звери меняют окрас своей шерсти: посмотри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vt:lpstr>
      <vt:lpstr>Осенью звери стараются сделать побольше запасов еды на зиму. Ведь зимой добыть еду не так уж просто! </vt:lpstr>
      <vt:lpstr>Они складывают грибы, ягоды, корешки и орехи в норки и дупла.</vt:lpstr>
      <vt:lpstr>Осенью созревают много овощей и фруктов.</vt:lpstr>
      <vt:lpstr>Люди собирают урожай. </vt:lpstr>
      <vt:lpstr>На полях:</vt:lpstr>
      <vt:lpstr>В садах и огородах:</vt:lpstr>
      <vt:lpstr>Давай вспомним все признаки осени снова. Вместе с мамой назови каждый из них:</vt:lpstr>
      <vt:lpstr>Осень очень красивое время года!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Нина</cp:lastModifiedBy>
  <cp:revision>19</cp:revision>
  <dcterms:created xsi:type="dcterms:W3CDTF">2012-09-26T17:43:06Z</dcterms:created>
  <dcterms:modified xsi:type="dcterms:W3CDTF">2018-12-04T07:22:58Z</dcterms:modified>
</cp:coreProperties>
</file>