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edge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7030A0"/>
                </a:solidFill>
              </a:rPr>
              <a:t>Весёлая прогулка</a:t>
            </a:r>
            <a:endParaRPr lang="ru-RU" sz="5400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Артикуляционная гимнастика</a:t>
            </a:r>
            <a:endParaRPr lang="ru-RU" sz="3600" b="1" i="1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Рабочий стол\Анастасия Музыка\Коррекция\Уроки логопеда - копия\Весёлая прогулка\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5328592" cy="510168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03648" y="476672"/>
            <a:ext cx="525496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/>
                <a:solidFill>
                  <a:schemeClr val="accent3"/>
                </a:solidFill>
              </a:rPr>
              <a:t>Чашка</a:t>
            </a:r>
            <a:endParaRPr lang="ru-RU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14728" y="1268761"/>
            <a:ext cx="188152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Рабочий стол\Анастасия Музыка\Коррекция\Уроки логопеда - копия\Весёлая прогулка\1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1327768"/>
            <a:ext cx="5904656" cy="4993399"/>
          </a:xfrm>
          <a:prstGeom prst="rect">
            <a:avLst/>
          </a:prstGeom>
          <a:noFill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0232" y="1412776"/>
            <a:ext cx="1813842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403648" y="476672"/>
            <a:ext cx="525496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/>
                <a:solidFill>
                  <a:schemeClr val="accent3"/>
                </a:solidFill>
              </a:rPr>
              <a:t>Чистим зубки</a:t>
            </a:r>
            <a:endParaRPr lang="ru-RU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ru-RU" sz="9600" dirty="0" smtClean="0">
                <a:solidFill>
                  <a:srgbClr val="0070C0"/>
                </a:solidFill>
              </a:rPr>
              <a:t>Конец</a:t>
            </a:r>
            <a:endParaRPr lang="ru-RU" sz="9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Рабочий стол\Анастасия Музыка\Коррекция\Уроки логопеда - копия\Весёлая прогулка\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620688"/>
            <a:ext cx="6242050" cy="55895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Рабочий стол\Анастасия Музыка\Коррекция\Уроки логопеда - копия\Весёлая прогулка\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5760640" cy="48781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208" y="1484784"/>
            <a:ext cx="1925638" cy="1925638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115616" y="476672"/>
            <a:ext cx="525496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/>
                <a:solidFill>
                  <a:schemeClr val="accent3"/>
                </a:solidFill>
                <a:effectLst/>
              </a:rPr>
              <a:t>Ёжик, цветы</a:t>
            </a:r>
            <a:endParaRPr lang="ru-RU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Рабочий стол\Анастасия Музыка\Коррекция\Уроки логопеда - копия\Весёлая прогулка\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7219" t="-3337"/>
          <a:stretch>
            <a:fillRect/>
          </a:stretch>
        </p:blipFill>
        <p:spPr bwMode="auto">
          <a:xfrm>
            <a:off x="539552" y="1537848"/>
            <a:ext cx="5472608" cy="4752785"/>
          </a:xfrm>
          <a:prstGeom prst="rect">
            <a:avLst/>
          </a:prstGeom>
          <a:ln>
            <a:noFill/>
          </a:ln>
          <a:effectLst>
            <a:softEdge rad="31750"/>
          </a:effec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217" y="1484784"/>
            <a:ext cx="1792982" cy="1944216"/>
          </a:xfrm>
          <a:prstGeom prst="rect">
            <a:avLst/>
          </a:prstGeom>
          <a:noFill/>
          <a:ln w="1270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115616" y="476672"/>
            <a:ext cx="525496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/>
                <a:solidFill>
                  <a:schemeClr val="accent3"/>
                </a:solidFill>
              </a:rPr>
              <a:t>Футбол</a:t>
            </a:r>
            <a:endParaRPr lang="ru-RU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Рабочий стол\Анастасия Музыка\Коррекция\Уроки логопеда - копия\Весёлая прогулка\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1348517"/>
            <a:ext cx="5040560" cy="49630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E:\Рабочий стол\Анастасия Музыка\Коррекция\Уроки логопеда - копия\img035 - копия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2200" y="1340768"/>
            <a:ext cx="1804144" cy="374637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259632" y="476672"/>
            <a:ext cx="525496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/>
                <a:solidFill>
                  <a:schemeClr val="accent3"/>
                </a:solidFill>
              </a:rPr>
              <a:t>Качели</a:t>
            </a:r>
            <a:endParaRPr lang="ru-RU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Рабочий стол\Анастасия Музыка\Коррекция\Уроки логопеда - копия\Весёлая прогулка\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4824536" cy="49562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1403648" y="476672"/>
            <a:ext cx="525496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/>
                <a:solidFill>
                  <a:schemeClr val="accent3"/>
                </a:solidFill>
              </a:rPr>
              <a:t>Индюк</a:t>
            </a:r>
            <a:endParaRPr lang="ru-RU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4168" y="1484784"/>
            <a:ext cx="19240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Рабочий стол\Анастасия Музыка\Коррекция\Уроки логопеда - копия\Весёлая прогулка\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8059" y="1196752"/>
            <a:ext cx="5466109" cy="5184576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3852" y="3861048"/>
            <a:ext cx="1842873" cy="185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E:\Рабочий стол\Анастасия Музыка\Коррекция\Уроки логопеда - копия\img03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208" y="1628800"/>
            <a:ext cx="1853629" cy="185362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91680" y="404664"/>
            <a:ext cx="525496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/>
                <a:solidFill>
                  <a:schemeClr val="accent3"/>
                </a:solidFill>
              </a:rPr>
              <a:t>Месим тесто</a:t>
            </a:r>
            <a:endParaRPr lang="ru-RU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476672"/>
            <a:ext cx="525496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/>
                <a:solidFill>
                  <a:schemeClr val="accent3"/>
                </a:solidFill>
              </a:rPr>
              <a:t>Блинчики</a:t>
            </a:r>
            <a:endParaRPr lang="ru-RU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4098" name="Picture 2" descr="E:\Рабочий стол\Анастасия Музыка\Коррекция\Уроки логопеда - копия\Весёлая прогулка\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1268760"/>
            <a:ext cx="5328592" cy="5184576"/>
          </a:xfrm>
          <a:prstGeom prst="rect">
            <a:avLst/>
          </a:prstGeom>
          <a:noFill/>
        </p:spPr>
      </p:pic>
      <p:pic>
        <p:nvPicPr>
          <p:cNvPr id="4099" name="Picture 3" descr="E:\Рабочий стол\Анастасия Музыка\Коррекция\Уроки логопеда - копия\img04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7985" y="1196752"/>
            <a:ext cx="1836406" cy="184251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Рабочий стол\Анастасия Музыка\Коррекция\Уроки логопеда - копия\Весёлая прогулка\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5" y="1428356"/>
            <a:ext cx="5688631" cy="4802783"/>
          </a:xfrm>
          <a:prstGeom prst="rect">
            <a:avLst/>
          </a:prstGeom>
          <a:noFill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216" y="3356992"/>
            <a:ext cx="179732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216" y="1340768"/>
            <a:ext cx="1783022" cy="180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403648" y="476672"/>
            <a:ext cx="52549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/>
                <a:solidFill>
                  <a:schemeClr val="accent3"/>
                </a:solidFill>
              </a:rPr>
              <a:t>Вкусное варенье</a:t>
            </a:r>
            <a:endParaRPr lang="ru-RU" sz="40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85</TotalTime>
  <Words>19</Words>
  <Application>Microsoft Office PowerPoint</Application>
  <PresentationFormat>Экран (4:3)</PresentationFormat>
  <Paragraphs>12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Times New Roman</vt:lpstr>
      <vt:lpstr>Verdana</vt:lpstr>
      <vt:lpstr>Wingdings 2</vt:lpstr>
      <vt:lpstr>Аспект</vt:lpstr>
      <vt:lpstr>Весёлая прогулка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Конец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Весёлая прогулка</dc:title>
  <dc:creator>ХХХХ</dc:creator>
  <cp:lastModifiedBy>Нина</cp:lastModifiedBy>
  <cp:revision>14</cp:revision>
  <dcterms:created xsi:type="dcterms:W3CDTF">2010-11-05T07:19:25Z</dcterms:created>
  <dcterms:modified xsi:type="dcterms:W3CDTF">2018-12-04T07:26:43Z</dcterms:modified>
</cp:coreProperties>
</file>