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4" r:id="rId5"/>
    <p:sldId id="260" r:id="rId6"/>
    <p:sldId id="261" r:id="rId7"/>
    <p:sldId id="262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B640CC-A60B-4F81-B665-684ADF864495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FE3375-17FA-4822-9C8C-91D849DCC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Артикуляционная </a:t>
            </a:r>
            <a:br>
              <a:rPr lang="ru-RU" dirty="0" smtClean="0"/>
            </a:br>
            <a:r>
              <a:rPr lang="ru-RU" dirty="0" smtClean="0"/>
              <a:t>гимнастика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7496"/>
            <a:ext cx="7772400" cy="19538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im7-tub-ru.yandex.net/i?id=157599898-3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38576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МОЛОДЦЫ!</a:t>
            </a:r>
            <a:endParaRPr lang="ru-RU" dirty="0"/>
          </a:p>
        </p:txBody>
      </p:sp>
      <p:pic>
        <p:nvPicPr>
          <p:cNvPr id="4" name="Содержимое 3" descr="http://funforkids.ru/pictures/sun1/sun014.gif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28736"/>
            <a:ext cx="5643601" cy="481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«КАЧЕЛИ»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357826"/>
            <a:ext cx="4040188" cy="762000"/>
          </a:xfrm>
        </p:spPr>
        <p:txBody>
          <a:bodyPr>
            <a:no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Выше дуба, выше ели</a:t>
            </a:r>
            <a:br>
              <a:rPr lang="ru-RU" sz="2200" dirty="0" smtClean="0"/>
            </a:br>
            <a:r>
              <a:rPr lang="ru-RU" sz="2200" dirty="0" smtClean="0"/>
              <a:t>На качелях мы взлетели.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 скажите, вы б сумели</a:t>
            </a:r>
            <a:br>
              <a:rPr lang="ru-RU" dirty="0" smtClean="0"/>
            </a:br>
            <a:r>
              <a:rPr lang="ru-RU" dirty="0" smtClean="0"/>
              <a:t>Язычком «качать качели»?</a:t>
            </a:r>
            <a:endParaRPr lang="ru-RU" dirty="0"/>
          </a:p>
        </p:txBody>
      </p:sp>
      <p:pic>
        <p:nvPicPr>
          <p:cNvPr id="3074" name="Picture 2" descr="F:\Артикуляционная гимнастика\Качел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4040188" cy="3929090"/>
          </a:xfrm>
          <a:prstGeom prst="rect">
            <a:avLst/>
          </a:prstGeom>
          <a:noFill/>
        </p:spPr>
      </p:pic>
      <p:pic>
        <p:nvPicPr>
          <p:cNvPr id="3075" name="Picture 3" descr="F:\Артикуляционная гимнастика\Качели вверх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500174"/>
            <a:ext cx="2071702" cy="3643338"/>
          </a:xfrm>
          <a:prstGeom prst="rect">
            <a:avLst/>
          </a:prstGeom>
          <a:noFill/>
        </p:spPr>
      </p:pic>
      <p:pic>
        <p:nvPicPr>
          <p:cNvPr id="3076" name="Picture 4" descr="F:\Артикуляционная гимнастика\Качели вниз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200026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«ВКУСНОЕ ВАРЕНЬЕ»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Ах, какое вкусное,</a:t>
            </a:r>
            <a:br>
              <a:rPr lang="ru-RU" sz="2200" dirty="0" smtClean="0"/>
            </a:br>
            <a:r>
              <a:rPr lang="ru-RU" sz="2200" dirty="0" smtClean="0"/>
              <a:t>Сладкое варенье,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 smtClean="0"/>
              <a:t>Чтоб варенье с губ убрать</a:t>
            </a:r>
          </a:p>
          <a:p>
            <a:r>
              <a:rPr lang="ru-RU" sz="2200" dirty="0" smtClean="0"/>
              <a:t>Нужно губку облизать.</a:t>
            </a:r>
            <a:endParaRPr lang="ru-RU" sz="2200" dirty="0"/>
          </a:p>
        </p:txBody>
      </p:sp>
      <p:pic>
        <p:nvPicPr>
          <p:cNvPr id="1026" name="Picture 2" descr="F:\Артикуляционная гимнастика\Вкусное варенье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34319"/>
            <a:ext cx="3786214" cy="3762375"/>
          </a:xfrm>
          <a:prstGeom prst="rect">
            <a:avLst/>
          </a:prstGeom>
          <a:noFill/>
        </p:spPr>
      </p:pic>
      <p:pic>
        <p:nvPicPr>
          <p:cNvPr id="1027" name="Picture 3" descr="F:\Артикуляционная гимнастика\Вкусное варенье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28614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«ЧАШЕЧКА»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200" dirty="0" smtClean="0"/>
              <a:t>Язычка загнем края,</a:t>
            </a:r>
            <a:br>
              <a:rPr lang="ru-RU" sz="2200" dirty="0" smtClean="0"/>
            </a:br>
            <a:r>
              <a:rPr lang="ru-RU" sz="2200" dirty="0" smtClean="0"/>
              <a:t>Делай так же, как и я.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Язычок лежит широкий</a:t>
            </a:r>
            <a:br>
              <a:rPr lang="ru-RU" dirty="0" smtClean="0"/>
            </a:br>
            <a:r>
              <a:rPr lang="ru-RU" dirty="0" smtClean="0"/>
              <a:t>И, как чашечка, глубокий</a:t>
            </a:r>
            <a:endParaRPr lang="ru-RU" dirty="0"/>
          </a:p>
        </p:txBody>
      </p:sp>
      <p:pic>
        <p:nvPicPr>
          <p:cNvPr id="2050" name="Picture 2" descr="F:\Артикуляционная гимнастика\Чашка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00994"/>
            <a:ext cx="3643338" cy="3629025"/>
          </a:xfrm>
          <a:prstGeom prst="rect">
            <a:avLst/>
          </a:prstGeom>
          <a:noFill/>
        </p:spPr>
      </p:pic>
      <p:pic>
        <p:nvPicPr>
          <p:cNvPr id="2051" name="Picture 3" descr="F:\Артикуляционная гимнастика\Чаш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409065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«ЛОШАДКА»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 На лошадке по дороге</a:t>
            </a:r>
            <a:br>
              <a:rPr lang="ru-RU" sz="2200" dirty="0" smtClean="0"/>
            </a:br>
            <a:r>
              <a:rPr lang="ru-RU" sz="2200" dirty="0" smtClean="0"/>
              <a:t>Скачет Язычок,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5429264"/>
            <a:ext cx="4041775" cy="762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 И копытами лошадка -</a:t>
            </a:r>
            <a:br>
              <a:rPr lang="ru-RU" sz="2200" dirty="0" smtClean="0"/>
            </a:br>
            <a:r>
              <a:rPr lang="ru-RU" sz="2200" dirty="0" smtClean="0"/>
              <a:t>Цок, цок, цок, цок, цок.</a:t>
            </a:r>
            <a:endParaRPr lang="ru-RU" sz="2200" dirty="0"/>
          </a:p>
        </p:txBody>
      </p:sp>
      <p:pic>
        <p:nvPicPr>
          <p:cNvPr id="4098" name="Picture 2" descr="F:\Артикуляционная гимнастика\Лошадка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3891538" cy="3941763"/>
          </a:xfrm>
          <a:prstGeom prst="rect">
            <a:avLst/>
          </a:prstGeom>
          <a:noFill/>
        </p:spPr>
      </p:pic>
      <p:sp>
        <p:nvSpPr>
          <p:cNvPr id="8" name="Дуга 7"/>
          <p:cNvSpPr/>
          <p:nvPr/>
        </p:nvSpPr>
        <p:spPr>
          <a:xfrm>
            <a:off x="3786182" y="785794"/>
            <a:ext cx="3214710" cy="714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8" descr="http://demosfen-plus.ucoz.ru/kartinri/k8.pn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0718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«ГРИБОК»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Вот грибок на тонкой ножке —Ты клади его в лукошко!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Срезали!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demosfen-plus.ucoz.ru/kartinri/k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643338" cy="3857652"/>
          </a:xfrm>
          <a:prstGeom prst="rect">
            <a:avLst/>
          </a:prstGeom>
          <a:noFill/>
        </p:spPr>
      </p:pic>
      <p:pic>
        <p:nvPicPr>
          <p:cNvPr id="14" name="Содержимое 13" descr="&amp;Acy;&amp;rcy;&amp;tcy;&amp;icy;&amp;kcy;&amp;ucy;&amp;lcy;&amp;yacy;&amp;tscy;&amp;icy;&amp;ocy;&amp;ncy;&amp;ncy;&amp;acy;&amp;yacy; &amp;gcy;&amp;icy;&amp;mcy;&amp;ncy;&amp;acy;&amp;scy;&amp;tcy;&amp;icy;&amp;kcy;&amp;acy; - &amp;Ucy;&amp;pcy;&amp;rcy;&amp;acy;&amp;zhcy;&amp;ncy;&amp;iecy;&amp;ncy;&amp;icy;&amp;iecy; &amp;Gcy;&amp;rcy;&amp;icy;&amp;bcy;&amp;ocy;&amp;kcy;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«Колокольчик»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Зацвели  динь-динь-динь</a:t>
            </a:r>
            <a:br>
              <a:rPr lang="ru-RU" sz="2200" dirty="0" smtClean="0"/>
            </a:br>
            <a:r>
              <a:rPr lang="ru-RU" sz="2200" dirty="0" smtClean="0"/>
              <a:t>В поле колокольчики,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Развернули новые</a:t>
            </a:r>
            <a:br>
              <a:rPr lang="ru-RU" dirty="0" smtClean="0"/>
            </a:br>
            <a:r>
              <a:rPr lang="ru-RU" dirty="0" smtClean="0"/>
              <a:t>Шапочки лиловые.</a:t>
            </a:r>
            <a:endParaRPr lang="ru-RU" dirty="0"/>
          </a:p>
        </p:txBody>
      </p:sp>
      <p:pic>
        <p:nvPicPr>
          <p:cNvPr id="5122" name="Picture 2" descr="F:\Артикуляционная гимнастика\Комарик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66584"/>
            <a:ext cx="4040188" cy="3897845"/>
          </a:xfrm>
          <a:prstGeom prst="rect">
            <a:avLst/>
          </a:prstGeom>
          <a:noFill/>
        </p:spPr>
      </p:pic>
      <p:pic>
        <p:nvPicPr>
          <p:cNvPr id="5124" name="Picture 4" descr="F:\Артикуляционная гимнастика\Дятел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428736"/>
            <a:ext cx="328614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«Заводим моторчик»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Язычок у нас - мотор .</a:t>
            </a:r>
          </a:p>
          <a:p>
            <a:r>
              <a:rPr lang="ru-RU" sz="2000" dirty="0" smtClean="0"/>
              <a:t>Заводи его , шофер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РРРРРРРРРРРРРРРР</a:t>
            </a:r>
            <a:endParaRPr lang="ru-RU" dirty="0"/>
          </a:p>
        </p:txBody>
      </p:sp>
      <p:pic>
        <p:nvPicPr>
          <p:cNvPr id="9" name="Содержимое 6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645025" y="1500174"/>
            <a:ext cx="40417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 noGrp="1"/>
          </p:cNvPicPr>
          <p:nvPr>
            <p:ph sz="quarter" idx="2"/>
          </p:nvPr>
        </p:nvPicPr>
        <p:blipFill>
          <a:blip r:embed="rId3"/>
          <a:srcRect l="65151" t="2982" r="3030" b="47821"/>
          <a:stretch>
            <a:fillRect/>
          </a:stretch>
        </p:blipFill>
        <p:spPr bwMode="auto">
          <a:xfrm>
            <a:off x="642910" y="1571612"/>
            <a:ext cx="33575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im3-tub-ru.yandex.net/i?id=107294693-03-72&amp;n=21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6438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105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Lucida Sans Unicode</vt:lpstr>
      <vt:lpstr>Verdana</vt:lpstr>
      <vt:lpstr>Wingdings 2</vt:lpstr>
      <vt:lpstr>Wingdings 3</vt:lpstr>
      <vt:lpstr>Открытая</vt:lpstr>
      <vt:lpstr>Артикуляционная  гимнастика </vt:lpstr>
      <vt:lpstr>               «КАЧЕЛИ»</vt:lpstr>
      <vt:lpstr>         «ВКУСНОЕ ВАРЕНЬЕ»</vt:lpstr>
      <vt:lpstr>                «ЧАШЕЧКА»</vt:lpstr>
      <vt:lpstr>  «ЛОШАДКА»</vt:lpstr>
      <vt:lpstr>                «ГРИБОК»</vt:lpstr>
      <vt:lpstr>           «Колокольчик»</vt:lpstr>
      <vt:lpstr>          «Заводим моторчик»</vt:lpstr>
      <vt:lpstr>Презентация PowerPoint</vt:lpstr>
      <vt:lpstr>             МОЛОДЦЫ!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Home</dc:creator>
  <cp:lastModifiedBy>Нина</cp:lastModifiedBy>
  <cp:revision>35</cp:revision>
  <dcterms:created xsi:type="dcterms:W3CDTF">2013-03-31T15:09:32Z</dcterms:created>
  <dcterms:modified xsi:type="dcterms:W3CDTF">2018-12-04T07:27:00Z</dcterms:modified>
</cp:coreProperties>
</file>