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3" r:id="rId11"/>
    <p:sldId id="264" r:id="rId12"/>
    <p:sldId id="265" r:id="rId13"/>
    <p:sldId id="268" r:id="rId14"/>
    <p:sldId id="266" r:id="rId15"/>
    <p:sldId id="267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10" y="102468"/>
            <a:ext cx="5259244" cy="3682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958" y="472067"/>
            <a:ext cx="7077465" cy="4806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52" y="3624649"/>
            <a:ext cx="4627122" cy="330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1232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Движение земной коры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361693"/>
              </p:ext>
            </p:extLst>
          </p:nvPr>
        </p:nvGraphicFramePr>
        <p:xfrm>
          <a:off x="510746" y="1186249"/>
          <a:ext cx="10239632" cy="198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9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9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369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Вертикальное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Горизонтальное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Горст, грабен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Горы, тектонические разломы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45" y="3166745"/>
            <a:ext cx="5041558" cy="3538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562" y="3166745"/>
            <a:ext cx="3772929" cy="2829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385" y="4706963"/>
            <a:ext cx="3773099" cy="20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53" y="117605"/>
            <a:ext cx="5489767" cy="3881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444" y="3210697"/>
            <a:ext cx="5620067" cy="3729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743" y="117604"/>
            <a:ext cx="582443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357" y="86496"/>
            <a:ext cx="6796216" cy="19606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Задание №2. Соедините слова с их определением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611537"/>
              </p:ext>
            </p:extLst>
          </p:nvPr>
        </p:nvGraphicFramePr>
        <p:xfrm>
          <a:off x="290818" y="1359956"/>
          <a:ext cx="11018866" cy="4980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41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Слова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Определения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13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Землетрясения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Место на земной поверхности, находящееся над очагом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13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Очаг землетрясения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Гигантские волны, возникающие в результате землетрясения в воде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88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</a:t>
                      </a:r>
                      <a:r>
                        <a:rPr lang="ru-RU" sz="2800" baseline="0" dirty="0" smtClean="0"/>
                        <a:t> Эпицентр землетрясения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Место на глубине, где возник удар, образуется разрыв и смещение пород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13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 Цунами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 Подземные толчки и колебания в земной коре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3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Ответ: 1-4;   2-3;   3-1;   4-2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269595"/>
              </p:ext>
            </p:extLst>
          </p:nvPr>
        </p:nvGraphicFramePr>
        <p:xfrm>
          <a:off x="324853" y="1410945"/>
          <a:ext cx="11249526" cy="5139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24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Слова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Определения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3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1. Землетрясения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1. Подземные толчки и колебания в земной коре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91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2. Очаг землетрясения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2.Место на глубине, где возник удар, образуется разрыв и смещение пород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3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3.</a:t>
                      </a:r>
                      <a:r>
                        <a:rPr lang="ru-RU" sz="2400" baseline="0" dirty="0" smtClean="0"/>
                        <a:t> Эпицентр землетрясения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3.Место на земной поверхности, находящееся над очагом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40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4. Цунами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4.Гигантские волны, возникающие в результате землетрясения в воде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3" y="57667"/>
            <a:ext cx="9951310" cy="15981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Задание №3. На стр. 51-52 изучите по таблице 12-бальную шкалу интенсивности землетрясения и оцените силу землетрясений изображенных на рисунках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448" y="1521079"/>
            <a:ext cx="10305535" cy="513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42" y="140044"/>
            <a:ext cx="11226342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Вопросы для закрепления: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1.Родилась я в океане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 От подземного толчка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 И бегу навстречу с вами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 Все снести наверняка!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2. Место, где на глубине Земли начинается ее разрыв, и концентрируются самые сильные толчки;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3. Место на земной поверхности, находящееся на очагом;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4. Назовите типы земной коры.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97542" cy="132080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  <a:t>Задание №4. «Закончи фразу»</a:t>
            </a:r>
            <a:b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  <a:t>1. «Тема сегодняшнего урока…»</a:t>
            </a:r>
            <a:b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  <a:t>2. «Цель сегодняшнего урока…»</a:t>
            </a:r>
            <a:b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  <a:t>3. «Я узнал нового на уроке…»</a:t>
            </a:r>
            <a:b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  <a:t>4. «Мне показалось трудным…»</a:t>
            </a:r>
            <a:br>
              <a:rPr lang="ru-RU" sz="4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6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 вы оцениваете свою работу на уроке… (карточки «Светофор»)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Красный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– я работал отлично, мне все понравилось;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Желтый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– я работал хорошо, мне кое-что не понятно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rgbClr val="92D050"/>
                </a:solidFill>
              </a:rPr>
              <a:t>Зеленый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– я работал неплохо, но мне многое не понятно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3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Домашнее задание: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Прочитать параграф №9, в тетради написать сообщение о любом известном землетрясении или цунами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Тема урока: «Строение земной коры. Землетрясения»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66" y="263611"/>
            <a:ext cx="10336655" cy="13208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Цели урока: 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сформировать представления о типах земной коры и причинах возникновения землетрясений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41" y="345989"/>
            <a:ext cx="10237801" cy="13208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План изучения темы: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1. Познакомиться с типами </a:t>
            </a:r>
            <a:r>
              <a:rPr lang="ru-RU" sz="4400" smtClean="0">
                <a:solidFill>
                  <a:schemeClr val="accent2">
                    <a:lumMod val="75000"/>
                  </a:schemeClr>
                </a:solidFill>
              </a:rPr>
              <a:t>земной коры и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ее движением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2. Узнать причины возникновения землетрясений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ыяснить, какой силы могут быть землетрясения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42" y="609600"/>
            <a:ext cx="10089520" cy="13208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Ответим на вопросы: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1. На поверхности какой внутренней оболочки Земли мы живем?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2. Чем земная кора отличается от мантии?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3.Что вам известно о землетрясениях?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Для чего необходимо изучать человеку строение и движение земной коры?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432" y="205946"/>
            <a:ext cx="907437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Типы земной коры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материковая кора                              океаническая кора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73" y="1385330"/>
            <a:ext cx="10713008" cy="53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Задание №1. Заполните таблицу: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583800"/>
              </p:ext>
            </p:extLst>
          </p:nvPr>
        </p:nvGraphicFramePr>
        <p:xfrm>
          <a:off x="677863" y="1552074"/>
          <a:ext cx="9260220" cy="469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740">
                  <a:extLst>
                    <a:ext uri="{9D8B030D-6E8A-4147-A177-3AD203B41FA5}">
                      <a16:colId xmlns:a16="http://schemas.microsoft.com/office/drawing/2014/main" val="1273510130"/>
                    </a:ext>
                  </a:extLst>
                </a:gridCol>
                <a:gridCol w="3086740">
                  <a:extLst>
                    <a:ext uri="{9D8B030D-6E8A-4147-A177-3AD203B41FA5}">
                      <a16:colId xmlns:a16="http://schemas.microsoft.com/office/drawing/2014/main" val="3704217782"/>
                    </a:ext>
                  </a:extLst>
                </a:gridCol>
                <a:gridCol w="3086740">
                  <a:extLst>
                    <a:ext uri="{9D8B030D-6E8A-4147-A177-3AD203B41FA5}">
                      <a16:colId xmlns:a16="http://schemas.microsoft.com/office/drawing/2014/main" val="2515561954"/>
                    </a:ext>
                  </a:extLst>
                </a:gridCol>
              </a:tblGrid>
              <a:tr h="992867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Параметры</a:t>
                      </a:r>
                      <a:endParaRPr lang="ru-RU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Земная кора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765575"/>
                  </a:ext>
                </a:extLst>
              </a:tr>
              <a:tr h="99286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Континентальная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Океаническая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30509"/>
                  </a:ext>
                </a:extLst>
              </a:tr>
              <a:tr h="99286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Толщина, км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57240"/>
                  </a:ext>
                </a:extLst>
              </a:tr>
              <a:tr h="171371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Количество и название слоев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244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6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635680"/>
              </p:ext>
            </p:extLst>
          </p:nvPr>
        </p:nvGraphicFramePr>
        <p:xfrm>
          <a:off x="677863" y="890334"/>
          <a:ext cx="9320379" cy="507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793">
                  <a:extLst>
                    <a:ext uri="{9D8B030D-6E8A-4147-A177-3AD203B41FA5}">
                      <a16:colId xmlns:a16="http://schemas.microsoft.com/office/drawing/2014/main" val="612040184"/>
                    </a:ext>
                  </a:extLst>
                </a:gridCol>
                <a:gridCol w="3106793">
                  <a:extLst>
                    <a:ext uri="{9D8B030D-6E8A-4147-A177-3AD203B41FA5}">
                      <a16:colId xmlns:a16="http://schemas.microsoft.com/office/drawing/2014/main" val="1684191227"/>
                    </a:ext>
                  </a:extLst>
                </a:gridCol>
                <a:gridCol w="3106793">
                  <a:extLst>
                    <a:ext uri="{9D8B030D-6E8A-4147-A177-3AD203B41FA5}">
                      <a16:colId xmlns:a16="http://schemas.microsoft.com/office/drawing/2014/main" val="3815427850"/>
                    </a:ext>
                  </a:extLst>
                </a:gridCol>
              </a:tblGrid>
              <a:tr h="1074333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Параметры</a:t>
                      </a:r>
                      <a:endParaRPr lang="ru-RU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Земная кора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570898"/>
                  </a:ext>
                </a:extLst>
              </a:tr>
              <a:tr h="10743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Континентальная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Океаническая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57528"/>
                  </a:ext>
                </a:extLst>
              </a:tr>
              <a:tr h="107433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Толщина, км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35-75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5-12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1895"/>
                  </a:ext>
                </a:extLst>
              </a:tr>
              <a:tr h="18543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Количество и название слоев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1.Осадочный</a:t>
                      </a:r>
                    </a:p>
                    <a:p>
                      <a:r>
                        <a:rPr lang="ru-RU" sz="2800" dirty="0" smtClean="0"/>
                        <a:t>2.Гранитный</a:t>
                      </a:r>
                    </a:p>
                    <a:p>
                      <a:r>
                        <a:rPr lang="ru-RU" sz="2800" dirty="0" smtClean="0"/>
                        <a:t>3.Базальтовый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1.Осадочный</a:t>
                      </a:r>
                    </a:p>
                    <a:p>
                      <a:r>
                        <a:rPr lang="ru-RU" sz="2800" dirty="0" smtClean="0"/>
                        <a:t>2.Базальтовый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80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7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58" y="123568"/>
            <a:ext cx="10992897" cy="66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258</Words>
  <Application>Microsoft Office PowerPoint</Application>
  <PresentationFormat>Широкоэкранный</PresentationFormat>
  <Paragraphs>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Грань</vt:lpstr>
      <vt:lpstr>Презентация PowerPoint</vt:lpstr>
      <vt:lpstr>Тема урока: «Строение земной коры. Землетрясения»</vt:lpstr>
      <vt:lpstr>Цели урока:  сформировать представления о типах земной коры и причинах возникновения землетрясений</vt:lpstr>
      <vt:lpstr>План изучения темы: 1. Познакомиться с типами земной коры и ее движением 2. Узнать причины возникновения землетрясений 3. Выяснить, какой силы могут быть землетрясения</vt:lpstr>
      <vt:lpstr>Ответим на вопросы: 1. На поверхности какой внутренней оболочки Земли мы живем? 2. Чем земная кора отличается от мантии? 3.Что вам известно о землетрясениях? 4. Для чего необходимо изучать человеку строение и движение земной коры? </vt:lpstr>
      <vt:lpstr>Типы земной коры материковая кора                              океаническая кора  </vt:lpstr>
      <vt:lpstr>Задание №1. Заполните таблицу:</vt:lpstr>
      <vt:lpstr>Презентация PowerPoint</vt:lpstr>
      <vt:lpstr>Презентация PowerPoint</vt:lpstr>
      <vt:lpstr>Движение земной коры</vt:lpstr>
      <vt:lpstr>Презентация PowerPoint</vt:lpstr>
      <vt:lpstr>Задание №2. Соедините слова с их определением</vt:lpstr>
      <vt:lpstr>Ответ: 1-4;   2-3;   3-1;   4-2</vt:lpstr>
      <vt:lpstr>Задание №3. На стр. 51-52 изучите по таблице 12-бальную шкалу интенсивности землетрясения и оцените силу землетрясений изображенных на рисунках</vt:lpstr>
      <vt:lpstr>Вопросы для закрепления:  1.Родилась я в океане    От подземного толчка    И бегу навстречу с вами    Все снести наверняка!  2. Место, где на глубине Земли начинается ее разрыв, и концентрируются самые сильные толчки;  3. Место на земной поверхности, находящееся на очагом;  4. Назовите типы земной коры.     </vt:lpstr>
      <vt:lpstr>Задание №4. «Закончи фразу»  1. «Тема сегодняшнего урока…» 2. «Цель сегодняшнего урока…» 3. «Я узнал нового на уроке…» 4. «Мне показалось трудным…»  </vt:lpstr>
      <vt:lpstr>Как вы оцениваете свою работу на уроке… (карточки «Светофор»)  - Красный – я работал отлично, мне все понравилось; - Желтый – я работал хорошо, мне кое-что не понятно; - Зеленый – я работал неплохо, но мне многое не понятно.</vt:lpstr>
      <vt:lpstr>Домашнее задание:  Прочитать параграф №9, в тетради написать сообщение о любом известном землетрясении или цунами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Колян</dc:creator>
  <cp:lastModifiedBy>Нина</cp:lastModifiedBy>
  <cp:revision>35</cp:revision>
  <dcterms:created xsi:type="dcterms:W3CDTF">2019-11-17T04:59:50Z</dcterms:created>
  <dcterms:modified xsi:type="dcterms:W3CDTF">2023-01-12T10:04:00Z</dcterms:modified>
</cp:coreProperties>
</file>