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5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2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757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8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134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0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56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7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6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5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5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5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8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4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3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6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06914-7ECA-4D33-8685-43AF5D3E7D4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4675A3-AB5F-435E-9C5E-BF05AA692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708" y="1287176"/>
            <a:ext cx="10112418" cy="5312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9503" y="288744"/>
            <a:ext cx="7842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исследователи!!!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736" y="39139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рельефа: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156" y="1672281"/>
            <a:ext cx="3773330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907" y="1773795"/>
            <a:ext cx="4766963" cy="3575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9503" y="5593491"/>
            <a:ext cx="3781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Выпуклые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77664" y="5593491"/>
            <a:ext cx="279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Вогнутые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65" y="2629638"/>
            <a:ext cx="10655364" cy="3408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1308" y="486032"/>
            <a:ext cx="9168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где план впадины, а где план холма? 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849" y="434639"/>
            <a:ext cx="9708763" cy="1280890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Бергштрихи – указатели направления понижения склонов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800" y="2125121"/>
            <a:ext cx="4993057" cy="2328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230" y="3696102"/>
            <a:ext cx="4999153" cy="2334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168" y="4273263"/>
            <a:ext cx="987638" cy="749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371" y="3051293"/>
            <a:ext cx="310923" cy="304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008" y="3174860"/>
            <a:ext cx="310923" cy="304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962" y="3256027"/>
            <a:ext cx="310923" cy="304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227" y="4648199"/>
            <a:ext cx="353599" cy="304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865" y="4678682"/>
            <a:ext cx="353599" cy="304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5784" y="4833104"/>
            <a:ext cx="353599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2446" y="558800"/>
            <a:ext cx="6014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склон пологий, а какой крутой?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285" y="1884087"/>
            <a:ext cx="7005544" cy="32721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63280" y="2801666"/>
            <a:ext cx="582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307" y="3279449"/>
            <a:ext cx="310923" cy="304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523" y="3294403"/>
            <a:ext cx="310923" cy="304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829" y="3484710"/>
            <a:ext cx="310923" cy="304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68960" y="3279449"/>
            <a:ext cx="1177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98855" y="3258528"/>
            <a:ext cx="1277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971" y="3571836"/>
            <a:ext cx="926672" cy="91447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20068899">
            <a:off x="8171583" y="448001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30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617" y="302835"/>
            <a:ext cx="9889996" cy="1280890"/>
          </a:xfrm>
        </p:spPr>
        <p:txBody>
          <a:bodyPr>
            <a:noAutofit/>
          </a:bodyPr>
          <a:lstStyle/>
          <a:p>
            <a:r>
              <a:rPr lang="ru-RU" sz="4400" dirty="0" err="1"/>
              <a:t>Физминутка</a:t>
            </a:r>
            <a:r>
              <a:rPr lang="ru-RU" sz="4400" dirty="0"/>
              <a:t> «Игра на внимание»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039" y="1583725"/>
            <a:ext cx="885183" cy="492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726" y="1583725"/>
            <a:ext cx="981075" cy="4752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7643" y="1526060"/>
            <a:ext cx="50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7643" y="2259617"/>
            <a:ext cx="4448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9859" y="1526060"/>
            <a:ext cx="6178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698" y="286358"/>
            <a:ext cx="9648502" cy="184724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высота – это превышение точки земной поверхности относительно среднего уровня поверхности океана.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816" y="2133600"/>
            <a:ext cx="7836266" cy="440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520" y="123567"/>
            <a:ext cx="9885404" cy="584062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с 1707 года действует балтийская система высот. Отсчет ведется от уровня Балтийского моря.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204" y="2097612"/>
            <a:ext cx="2541051" cy="3466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1049" y="5868085"/>
            <a:ext cx="4201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Кронштадтский футшток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47" y="1803634"/>
            <a:ext cx="8158019" cy="481729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013358" y="2780501"/>
            <a:ext cx="385893" cy="4492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2968" y="432917"/>
            <a:ext cx="10091323" cy="128089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топографической карте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паре):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51" y="1441958"/>
            <a:ext cx="7058248" cy="4499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43567" y="1713807"/>
            <a:ext cx="42507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абсолютную высоту самой высокой точки на карте.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абсолютную высоту самой низкой точки на карте.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абсолютную высоту точки, находящаяся ближе всего к названию поселка.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048" y="1021492"/>
            <a:ext cx="8082187" cy="56418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9946" y="263611"/>
            <a:ext cx="10074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 подходит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катания с горки, а какой - для игры в хоккей? </a:t>
            </a:r>
          </a:p>
        </p:txBody>
      </p:sp>
    </p:spTree>
    <p:extLst>
      <p:ext uri="{BB962C8B-B14F-4D97-AF65-F5344CB8AC3E}">
        <p14:creationId xmlns:p14="http://schemas.microsoft.com/office/powerpoint/2010/main" val="18928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071" y="187505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14" y="1269695"/>
            <a:ext cx="3101381" cy="1842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564" y="995256"/>
            <a:ext cx="3002274" cy="2116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985" y="1233326"/>
            <a:ext cx="3164336" cy="1833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7795" y="3927469"/>
            <a:ext cx="4234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впадина на рисунке или холм и какую абсолютную высоту они имеют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077" y="1811710"/>
            <a:ext cx="766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130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24857" y="1640700"/>
            <a:ext cx="44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924857" y="1823654"/>
            <a:ext cx="45719" cy="65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53579" y="2070563"/>
            <a:ext cx="5766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9810" y="2697871"/>
            <a:ext cx="32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762" y="3488839"/>
            <a:ext cx="2793942" cy="24671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212" y="5955957"/>
            <a:ext cx="627942" cy="5425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416" y="3534794"/>
            <a:ext cx="3306667" cy="22569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099" y="5791726"/>
            <a:ext cx="438950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для исследователей: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7211" y="1905000"/>
            <a:ext cx="9432323" cy="48253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Есть моря – не поплывешь, есть дороги – не пойдешь.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Горы, льды, пески, поля – вся на плоскости Земля.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 решили вы, друзья, в дальний путь отправиться,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Уверяю вас – в пути без него не справиться.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нам, друзья, - надежный друг,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даст нам заблудиться,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Укажет север, запад, юг, поможет возвратиться. 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 предложения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1352" y="1828800"/>
            <a:ext cx="9412201" cy="459671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уроке:  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узнал…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понял…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 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показалось трудным …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работу я оцениваю на «5», «4», «3».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6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11 читать, придумать ребусы и вопросы для одноклассников на данную тему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309" y="1258424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</a:t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 окончен, </a:t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821" y="222422"/>
            <a:ext cx="4744498" cy="3155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33" y="3504413"/>
            <a:ext cx="4822258" cy="3172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671" y="222422"/>
            <a:ext cx="4699898" cy="3137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800" y="3504413"/>
            <a:ext cx="4728519" cy="31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34887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0929" y="1758777"/>
            <a:ext cx="5173362" cy="509922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на столах лежат планы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местности, рассмотрите их.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Попробуйте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участки под номерами 1,2,3 и определить, какой участок подходит для катания с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горки, а какой -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игры в хоккей? Обсудите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76" y="1657098"/>
            <a:ext cx="6279224" cy="43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нашего исследования: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347784"/>
            <a:ext cx="901418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 топографическом плане и карте изобразить рельеф, показать все неровности земной поверхности? </a:t>
            </a:r>
          </a:p>
        </p:txBody>
      </p:sp>
    </p:spTree>
    <p:extLst>
      <p:ext uri="{BB962C8B-B14F-4D97-AF65-F5344CB8AC3E}">
        <p14:creationId xmlns:p14="http://schemas.microsoft.com/office/powerpoint/2010/main" val="157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356021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«Изображение 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рельефа на топографических планах и 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картах»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3" y="236932"/>
            <a:ext cx="8911687" cy="128089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9121" y="2158314"/>
            <a:ext cx="9519293" cy="3777622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на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топографическом плане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карте изображают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рельеф по карте и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плану и карте особенности 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4601" y="418164"/>
            <a:ext cx="8911687" cy="128089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рельефа на топографических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картах: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79" y="1771136"/>
            <a:ext cx="3540386" cy="2573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596" y="1904769"/>
            <a:ext cx="4347163" cy="2306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210" y="3405641"/>
            <a:ext cx="3926102" cy="2867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7" y="4344997"/>
            <a:ext cx="186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Штриховки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5190" y="4232412"/>
            <a:ext cx="250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Светотени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4615" y="6273113"/>
            <a:ext cx="287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Изолинии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661" y="393451"/>
            <a:ext cx="9782904" cy="1280890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Горизонтали – это линии, соединяющие точки с одинаковой высотой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661" y="2117124"/>
            <a:ext cx="8705930" cy="44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283</TotalTime>
  <Words>417</Words>
  <Application>Microsoft Office PowerPoint</Application>
  <PresentationFormat>Широкоэкранный</PresentationFormat>
  <Paragraphs>85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Загадки для исследователей:</vt:lpstr>
      <vt:lpstr>Презентация PowerPoint</vt:lpstr>
      <vt:lpstr>Работа в парах:</vt:lpstr>
      <vt:lpstr>Проблема нашего исследования:</vt:lpstr>
      <vt:lpstr>Тема урока:</vt:lpstr>
      <vt:lpstr>Цель урока:</vt:lpstr>
      <vt:lpstr>Способы изображения рельефа на топографических картах:</vt:lpstr>
      <vt:lpstr>Горизонтали – это линии, соединяющие точки с одинаковой высотой</vt:lpstr>
      <vt:lpstr>Формы рельефа:</vt:lpstr>
      <vt:lpstr>Презентация PowerPoint</vt:lpstr>
      <vt:lpstr>Бергштрихи – указатели направления понижения склонов</vt:lpstr>
      <vt:lpstr>Презентация PowerPoint</vt:lpstr>
      <vt:lpstr>Физминутка «Игра на внимание» </vt:lpstr>
      <vt:lpstr>Абсолютная высота – это превышение точки земной поверхности относительно среднего уровня поверхности океана.</vt:lpstr>
      <vt:lpstr>В России с 1707 года действует балтийская система высот. Отсчет ведется от уровня Балтийского моря. </vt:lpstr>
      <vt:lpstr>Задание по топографической карте (в паре):   </vt:lpstr>
      <vt:lpstr>Презентация PowerPoint</vt:lpstr>
      <vt:lpstr>Индивидуальная работа</vt:lpstr>
      <vt:lpstr>Закончи предложения</vt:lpstr>
      <vt:lpstr>Домашнее задание</vt:lpstr>
      <vt:lpstr>Спасибо,  урок окончен,  до свидания!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Колян</dc:creator>
  <cp:lastModifiedBy>Нина</cp:lastModifiedBy>
  <cp:revision>40</cp:revision>
  <dcterms:created xsi:type="dcterms:W3CDTF">2021-12-05T08:48:53Z</dcterms:created>
  <dcterms:modified xsi:type="dcterms:W3CDTF">2023-01-12T09:10:58Z</dcterms:modified>
</cp:coreProperties>
</file>