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5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7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1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1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7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9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6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9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0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8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9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4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6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2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2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776F-DCBF-43FF-A1CD-79361E72BCF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B521EC-BFCD-40DE-90FC-AA6DFBF6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7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1946" y="271849"/>
            <a:ext cx="5321643" cy="19523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Увлекательное путешествие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29168" y="4625702"/>
            <a:ext cx="5318624" cy="1126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77" y="94339"/>
            <a:ext cx="4871506" cy="3410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854" y="2655394"/>
            <a:ext cx="5584096" cy="4298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46" y="3214125"/>
            <a:ext cx="5476766" cy="3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0633" y="96186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Природная зона</a:t>
            </a:r>
            <a:r>
              <a:rPr lang="ru-RU" sz="4000" dirty="0"/>
              <a:t> - это </a:t>
            </a:r>
            <a:r>
              <a:rPr lang="ru-RU" sz="4000" b="1" dirty="0"/>
              <a:t>крупный</a:t>
            </a:r>
            <a:r>
              <a:rPr lang="ru-RU" sz="4000" dirty="0"/>
              <a:t> природный комплекс, обладающий общими температурными </a:t>
            </a:r>
            <a:r>
              <a:rPr lang="ru-RU" sz="4000" b="1" dirty="0" smtClean="0"/>
              <a:t>условиями</a:t>
            </a:r>
            <a:r>
              <a:rPr lang="ru-RU" sz="4000" dirty="0" smtClean="0"/>
              <a:t>, </a:t>
            </a:r>
            <a:r>
              <a:rPr lang="ru-RU" sz="4000" dirty="0"/>
              <a:t>увлажнением, </a:t>
            </a:r>
            <a:r>
              <a:rPr lang="ru-RU" sz="4000" b="1" dirty="0"/>
              <a:t>почвами</a:t>
            </a:r>
            <a:r>
              <a:rPr lang="ru-RU" sz="4000" dirty="0"/>
              <a:t>, растительным и </a:t>
            </a:r>
            <a:r>
              <a:rPr lang="ru-RU" sz="4000" b="1" dirty="0"/>
              <a:t>животным</a:t>
            </a:r>
            <a:r>
              <a:rPr lang="ru-RU" sz="4000" dirty="0"/>
              <a:t> </a:t>
            </a:r>
            <a:r>
              <a:rPr lang="ru-RU" sz="4000" dirty="0" smtClean="0"/>
              <a:t>миром.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8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071" y="20398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Первая остановка: </a:t>
            </a:r>
            <a:r>
              <a:rPr lang="ru-RU" b="1" dirty="0"/>
              <a:t>зона экваториальных влажных вечнозеленых лесов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102" y="1484871"/>
            <a:ext cx="10338698" cy="49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Физкультминутка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Я по природным зонам иду </a:t>
            </a:r>
            <a:r>
              <a:rPr lang="ru-RU" sz="2800" b="1" dirty="0"/>
              <a:t>(шагаем на месте)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Замечаю на ходу </a:t>
            </a:r>
            <a:r>
              <a:rPr lang="ru-RU" sz="2800" b="1" dirty="0"/>
              <a:t>(всматриваемся в даль)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Как из моря буйных трав.</a:t>
            </a:r>
            <a:br>
              <a:rPr lang="ru-RU" sz="2800" dirty="0"/>
            </a:br>
            <a:r>
              <a:rPr lang="ru-RU" sz="2800" dirty="0"/>
              <a:t>Шею вытянул жираф </a:t>
            </a:r>
            <a:r>
              <a:rPr lang="ru-RU" sz="2800" b="1" dirty="0"/>
              <a:t>(вытягиваем шею)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Справа львица пробежала </a:t>
            </a:r>
            <a:r>
              <a:rPr lang="ru-RU" sz="2800" b="1" dirty="0"/>
              <a:t>(бег на месте)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Слева зебра проскакала </a:t>
            </a:r>
            <a:r>
              <a:rPr lang="ru-RU" sz="2800" b="1" dirty="0"/>
              <a:t>(скачем на месте),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А большой огромный слон</a:t>
            </a:r>
            <a:br>
              <a:rPr lang="ru-RU" sz="2800" dirty="0"/>
            </a:br>
            <a:r>
              <a:rPr lang="ru-RU" sz="2800" dirty="0"/>
              <a:t>Нам ребята шлет поклон </a:t>
            </a:r>
            <a:r>
              <a:rPr lang="ru-RU" sz="2800" b="1" dirty="0"/>
              <a:t>(наклоняемся)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Мы немножечко размялись</a:t>
            </a:r>
            <a:br>
              <a:rPr lang="ru-RU" sz="2800" dirty="0"/>
            </a:br>
            <a:r>
              <a:rPr lang="ru-RU" sz="2800" dirty="0"/>
              <a:t>По Саванне прогулялись</a:t>
            </a:r>
            <a:r>
              <a:rPr lang="ru-RU" sz="2800" b="1" dirty="0"/>
              <a:t> (встряхнем ручками и ножками)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71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15" y="179990"/>
            <a:ext cx="4684644" cy="312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921" y="179990"/>
            <a:ext cx="4496550" cy="3123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307" y="3597878"/>
            <a:ext cx="4505164" cy="3002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15" y="3569395"/>
            <a:ext cx="4684644" cy="3059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411" y="1631092"/>
            <a:ext cx="3253866" cy="41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6477" y="505832"/>
            <a:ext cx="4893274" cy="1214893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Природная зона</a:t>
            </a:r>
            <a:br>
              <a:rPr lang="ru-RU" sz="3100" dirty="0"/>
            </a:br>
            <a:r>
              <a:rPr lang="ru-RU" sz="3100" dirty="0"/>
              <a:t>Со скудною флорой.</a:t>
            </a:r>
            <a:br>
              <a:rPr lang="ru-RU" sz="3100" dirty="0"/>
            </a:br>
            <a:r>
              <a:rPr lang="ru-RU" sz="3100" dirty="0"/>
              <a:t>Сухой, жаркий климат </a:t>
            </a:r>
            <a:r>
              <a:rPr lang="ru-RU" sz="3100" dirty="0" smtClean="0"/>
              <a:t>-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Барханов просторы.</a:t>
            </a:r>
            <a:br>
              <a:rPr lang="ru-RU" sz="3100" dirty="0"/>
            </a:br>
            <a:r>
              <a:rPr lang="ru-RU" sz="3100" dirty="0"/>
              <a:t>Безлюдное место,</a:t>
            </a:r>
            <a:br>
              <a:rPr lang="ru-RU" sz="3100" dirty="0"/>
            </a:br>
            <a:r>
              <a:rPr lang="ru-RU" sz="3100" dirty="0"/>
              <a:t>Здесь мало осадков -</a:t>
            </a:r>
            <a:br>
              <a:rPr lang="ru-RU" sz="3100" dirty="0"/>
            </a:br>
            <a:r>
              <a:rPr lang="ru-RU" sz="3100" dirty="0"/>
              <a:t>Песок, Миражи и,</a:t>
            </a:r>
            <a:br>
              <a:rPr lang="ru-RU" sz="3100" dirty="0"/>
            </a:br>
            <a:r>
              <a:rPr lang="ru-RU" sz="3100" dirty="0"/>
              <a:t>Колодцев нехватка.</a:t>
            </a:r>
            <a:br>
              <a:rPr lang="ru-RU" sz="3100" dirty="0"/>
            </a:br>
            <a:r>
              <a:rPr lang="ru-RU" sz="3100" dirty="0"/>
              <a:t>Тут Змеи, Верблюды,</a:t>
            </a:r>
            <a:br>
              <a:rPr lang="ru-RU" sz="3100" dirty="0"/>
            </a:br>
            <a:r>
              <a:rPr lang="ru-RU" sz="3100" dirty="0"/>
              <a:t>И ветра картины.</a:t>
            </a:r>
            <a:br>
              <a:rPr lang="ru-RU" sz="3100" dirty="0"/>
            </a:br>
            <a:r>
              <a:rPr lang="ru-RU" sz="3100" dirty="0"/>
              <a:t>Как люди назвали</a:t>
            </a:r>
            <a:br>
              <a:rPr lang="ru-RU" sz="3100" dirty="0"/>
            </a:br>
            <a:r>
              <a:rPr lang="ru-RU" sz="3100" dirty="0"/>
              <a:t>Ландшафт тот?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75" y="135547"/>
            <a:ext cx="5768484" cy="2703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26" y="3047705"/>
            <a:ext cx="3350741" cy="23933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317" y="2275017"/>
            <a:ext cx="3669515" cy="24475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848" y="4722555"/>
            <a:ext cx="2809103" cy="21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65" y="179267"/>
            <a:ext cx="10052157" cy="1280890"/>
          </a:xfrm>
        </p:spPr>
        <p:txBody>
          <a:bodyPr>
            <a:noAutofit/>
          </a:bodyPr>
          <a:lstStyle/>
          <a:p>
            <a:r>
              <a:rPr lang="ru-RU" sz="4000" b="1" dirty="0"/>
              <a:t>«Найди лишнее слово</a:t>
            </a:r>
            <a:r>
              <a:rPr lang="ru-RU" sz="4000" b="1" dirty="0" smtClean="0"/>
              <a:t>»: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А) черепаха, верблюд, ящерица, бурый медведь, змея</a:t>
            </a:r>
            <a:r>
              <a:rPr lang="ru-RU" sz="4000" dirty="0" smtClean="0"/>
              <a:t>;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Б) леопард, горилла, бегемот, суслик, </a:t>
            </a:r>
            <a:r>
              <a:rPr lang="ru-RU" sz="4000" dirty="0" smtClean="0"/>
              <a:t>тапир;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В) носорог, жираф, кабан, муха </a:t>
            </a:r>
            <a:r>
              <a:rPr lang="ru-RU" sz="4000" dirty="0" smtClean="0"/>
              <a:t>Цеце</a:t>
            </a:r>
            <a:r>
              <a:rPr lang="ru-RU" sz="4000" dirty="0"/>
              <a:t>, гиена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846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65" y="40992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О какой природной зоне идёт речь</a:t>
            </a:r>
            <a:r>
              <a:rPr lang="ru-RU" sz="3100" b="1" dirty="0" smtClean="0"/>
              <a:t>?</a:t>
            </a:r>
            <a:br>
              <a:rPr lang="ru-RU" sz="3100" b="1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А) Растительность образует несколько ярусов, нет времён года, круглый год тепло;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Б) Территории с травянистой растительностью и отдельными группами деревьев. Здесь различают зимний тёплый сухой сезон и летний жаркий сезон дождей;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В) Формируются в результате недостатка влаги, скудная растительность. Обитают грызуны, змеи, ящерицы, скорпионы, пауки, муравьи.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5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550" y="337752"/>
            <a:ext cx="9305109" cy="1377778"/>
          </a:xfrm>
        </p:spPr>
        <p:txBody>
          <a:bodyPr/>
          <a:lstStyle/>
          <a:p>
            <a:pPr algn="ctr"/>
            <a:r>
              <a:rPr lang="ru-RU" b="1" dirty="0" smtClean="0"/>
              <a:t>Лестница успеха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681" y="1351004"/>
            <a:ext cx="8622848" cy="51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6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Домашнее задание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dirty="0" smtClean="0"/>
              <a:t>- </a:t>
            </a:r>
            <a:r>
              <a:rPr lang="ru-RU" dirty="0" smtClean="0"/>
              <a:t>Параграф </a:t>
            </a:r>
            <a:r>
              <a:rPr lang="ru-RU" dirty="0"/>
              <a:t>18 </a:t>
            </a:r>
            <a:r>
              <a:rPr lang="ru-RU" dirty="0" smtClean="0"/>
              <a:t>читать,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Придумать </a:t>
            </a:r>
            <a:r>
              <a:rPr lang="ru-RU" dirty="0"/>
              <a:t>и </a:t>
            </a:r>
            <a:r>
              <a:rPr lang="ru-RU" dirty="0" smtClean="0"/>
              <a:t>нарисовать </a:t>
            </a:r>
            <a:r>
              <a:rPr lang="ru-RU" dirty="0"/>
              <a:t>эмблемы, отражающие самые существенные признаки каждой природной зоны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57985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112106"/>
            <a:ext cx="8911687" cy="4860325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</a:t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 окончен, </a:t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42284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65" y="549969"/>
            <a:ext cx="10365194" cy="128089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Путешественники, отгадайте загадку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5558" y="1556951"/>
            <a:ext cx="3737447" cy="4555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Где-то бушует вьюга,</a:t>
            </a:r>
          </a:p>
          <a:p>
            <a:pPr marL="0" indent="0">
              <a:buNone/>
            </a:pPr>
            <a:r>
              <a:rPr lang="ru-RU" sz="2400" b="1" dirty="0" smtClean="0"/>
              <a:t>Где-то </a:t>
            </a:r>
            <a:r>
              <a:rPr lang="ru-RU" sz="2400" b="1" dirty="0"/>
              <a:t>метет метель,</a:t>
            </a:r>
          </a:p>
          <a:p>
            <a:pPr marL="0" indent="0">
              <a:buNone/>
            </a:pPr>
            <a:r>
              <a:rPr lang="ru-RU" sz="2400" b="1" dirty="0"/>
              <a:t>Где-то полгода длится</a:t>
            </a:r>
          </a:p>
          <a:p>
            <a:pPr marL="0" indent="0">
              <a:buNone/>
            </a:pPr>
            <a:r>
              <a:rPr lang="ru-RU" sz="2400" b="1" dirty="0"/>
              <a:t>Долгий полярный день.</a:t>
            </a:r>
          </a:p>
          <a:p>
            <a:pPr marL="0" indent="0">
              <a:buNone/>
            </a:pPr>
            <a:r>
              <a:rPr lang="ru-RU" sz="2400" b="1" dirty="0"/>
              <a:t>Где-то жара и пекло-</a:t>
            </a:r>
          </a:p>
          <a:p>
            <a:pPr marL="0" indent="0">
              <a:buNone/>
            </a:pPr>
            <a:r>
              <a:rPr lang="ru-RU" sz="2400" b="1" dirty="0"/>
              <a:t>Солнца лучи горячи,</a:t>
            </a:r>
          </a:p>
          <a:p>
            <a:pPr marL="0" indent="0">
              <a:buNone/>
            </a:pPr>
            <a:r>
              <a:rPr lang="ru-RU" sz="2400" b="1" dirty="0"/>
              <a:t>Так нагревают землю,</a:t>
            </a:r>
          </a:p>
          <a:p>
            <a:pPr marL="0" indent="0">
              <a:buNone/>
            </a:pPr>
            <a:r>
              <a:rPr lang="ru-RU" sz="2400" b="1" dirty="0"/>
              <a:t>Будто в жаркой печи.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68065" y="1556951"/>
            <a:ext cx="37646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Где-то реки, озера,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Где-то край топких болот,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Где-то с ясного неба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И капля дождя не идет.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Где-то сосны и ели,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Густой и тенистый лес,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Где-то мхи и лишайник-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Край пустоты окрест.</a:t>
            </a:r>
          </a:p>
        </p:txBody>
      </p:sp>
    </p:spTree>
    <p:extLst>
      <p:ext uri="{BB962C8B-B14F-4D97-AF65-F5344CB8AC3E}">
        <p14:creationId xmlns:p14="http://schemas.microsoft.com/office/powerpoint/2010/main" val="24983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Тема урока: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«Важнейшие природные зоны экваториального, </a:t>
            </a:r>
            <a:r>
              <a:rPr lang="ru-RU" sz="3600" dirty="0" smtClean="0"/>
              <a:t>субэкваториального </a:t>
            </a:r>
            <a:r>
              <a:rPr lang="ru-RU" sz="3600" dirty="0"/>
              <a:t>и </a:t>
            </a:r>
            <a:r>
              <a:rPr lang="ru-RU" sz="3600" dirty="0" smtClean="0"/>
              <a:t>тропического </a:t>
            </a:r>
            <a:r>
              <a:rPr lang="ru-RU" sz="3600" dirty="0"/>
              <a:t>поясов»</a:t>
            </a:r>
          </a:p>
        </p:txBody>
      </p:sp>
    </p:spTree>
    <p:extLst>
      <p:ext uri="{BB962C8B-B14F-4D97-AF65-F5344CB8AC3E}">
        <p14:creationId xmlns:p14="http://schemas.microsoft.com/office/powerpoint/2010/main" val="18735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Цель урока: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30162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Изучить особенности природных зон трех климатических поясов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4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654" y="278278"/>
            <a:ext cx="4337361" cy="6145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912" y="278278"/>
            <a:ext cx="4576677" cy="63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043" y="624110"/>
            <a:ext cx="10462054" cy="1280890"/>
          </a:xfrm>
        </p:spPr>
        <p:txBody>
          <a:bodyPr/>
          <a:lstStyle/>
          <a:p>
            <a:r>
              <a:rPr lang="ru-RU" b="1" dirty="0" smtClean="0"/>
              <a:t>Путешественники, отгадайте определения: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7449" y="1713470"/>
            <a:ext cx="9166183" cy="4316627"/>
          </a:xfrm>
        </p:spPr>
        <p:txBody>
          <a:bodyPr>
            <a:noAutofit/>
          </a:bodyPr>
          <a:lstStyle/>
          <a:p>
            <a:r>
              <a:rPr lang="ru-RU" sz="2400" dirty="0"/>
              <a:t>М</a:t>
            </a:r>
            <a:r>
              <a:rPr lang="ru-RU" sz="2400" dirty="0" smtClean="0"/>
              <a:t>ноголетний </a:t>
            </a:r>
            <a:r>
              <a:rPr lang="ru-RU" sz="2400" dirty="0"/>
              <a:t>режим погоды, характерный для данной территории </a:t>
            </a:r>
            <a:r>
              <a:rPr lang="ru-RU" sz="2400" dirty="0" smtClean="0"/>
              <a:t>– это …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се </a:t>
            </a:r>
            <a:r>
              <a:rPr lang="ru-RU" sz="2400" dirty="0"/>
              <a:t>неровности земной поверхности </a:t>
            </a:r>
            <a:r>
              <a:rPr lang="ru-RU" sz="2400" dirty="0" smtClean="0"/>
              <a:t>– это …</a:t>
            </a:r>
          </a:p>
          <a:p>
            <a:r>
              <a:rPr lang="ru-RU" sz="2400" dirty="0"/>
              <a:t>М</a:t>
            </a:r>
            <a:r>
              <a:rPr lang="ru-RU" sz="2400" dirty="0" smtClean="0"/>
              <a:t>ожет </a:t>
            </a:r>
            <a:r>
              <a:rPr lang="ru-RU" sz="2400" dirty="0"/>
              <a:t>находиться в трех </a:t>
            </a:r>
            <a:r>
              <a:rPr lang="ru-RU" sz="2400" dirty="0" smtClean="0"/>
              <a:t>состояниях – это … 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се </a:t>
            </a:r>
            <a:r>
              <a:rPr lang="ru-RU" sz="2400" dirty="0"/>
              <a:t>вещества, залегающие к земной </a:t>
            </a:r>
            <a:r>
              <a:rPr lang="ru-RU" sz="2400" dirty="0" smtClean="0"/>
              <a:t>коре – это … 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ерхний </a:t>
            </a:r>
            <a:r>
              <a:rPr lang="ru-RU" sz="2400" dirty="0"/>
              <a:t>плодородный </a:t>
            </a:r>
            <a:r>
              <a:rPr lang="ru-RU" sz="2400" dirty="0" smtClean="0"/>
              <a:t>слой – это …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рганизмы производители – это … 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рганизмы потребители – это 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51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63" y="236931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Компоненты природного комплекса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481" y="1220591"/>
            <a:ext cx="7611762" cy="52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730" y="146221"/>
            <a:ext cx="4634255" cy="17154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Природный комплекс </a:t>
            </a:r>
            <a:r>
              <a:rPr lang="ru-RU" dirty="0"/>
              <a:t>– это участок земной поверхности, где все компоненты природы взаимодействуют друг с </a:t>
            </a:r>
            <a:r>
              <a:rPr lang="ru-RU" dirty="0" smtClean="0"/>
              <a:t>другом.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918" y="146221"/>
            <a:ext cx="4740641" cy="314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762" y="3497347"/>
            <a:ext cx="4703822" cy="3101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205" y="4201296"/>
            <a:ext cx="3834002" cy="25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38" y="68008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Что такое природная зона?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51" y="708453"/>
            <a:ext cx="9739228" cy="594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233</Words>
  <Application>Microsoft Office PowerPoint</Application>
  <PresentationFormat>Широкоэкранный</PresentationFormat>
  <Paragraphs>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Легкий дым</vt:lpstr>
      <vt:lpstr>Увлекательное путешествие</vt:lpstr>
      <vt:lpstr>Путешественники, отгадайте загадку</vt:lpstr>
      <vt:lpstr>Тема урока:</vt:lpstr>
      <vt:lpstr>Цель урока:</vt:lpstr>
      <vt:lpstr>Презентация PowerPoint</vt:lpstr>
      <vt:lpstr>Путешественники, отгадайте определения:</vt:lpstr>
      <vt:lpstr>Компоненты природного комплекса</vt:lpstr>
      <vt:lpstr>Природный комплекс – это участок земной поверхности, где все компоненты природы взаимодействуют друг с другом.</vt:lpstr>
      <vt:lpstr>Что такое природная зона?</vt:lpstr>
      <vt:lpstr>Природная зона - это крупный природный комплекс, обладающий общими температурными условиями, увлажнением, почвами, растительным и животным миром. </vt:lpstr>
      <vt:lpstr>Первая остановка: зона экваториальных влажных вечнозеленых лесов</vt:lpstr>
      <vt:lpstr>Физкультминутка  Я по природным зонам иду (шагаем на месте) Замечаю на ходу (всматриваемся в даль) Как из моря буйных трав. Шею вытянул жираф (вытягиваем шею) Справа львица пробежала (бег на месте), Слева зебра проскакала (скачем на месте), А большой огромный слон Нам ребята шлет поклон (наклоняемся). Мы немножечко размялись По Саванне прогулялись (встряхнем ручками и ножками)   </vt:lpstr>
      <vt:lpstr>Презентация PowerPoint</vt:lpstr>
      <vt:lpstr>Природная зона Со скудною флорой. Сухой, жаркий климат - Барханов просторы. Безлюдное место, Здесь мало осадков - Песок, Миражи и, Колодцев нехватка. Тут Змеи, Верблюды, И ветра картины. Как люди назвали Ландшафт тот? </vt:lpstr>
      <vt:lpstr>«Найди лишнее слово»:  А) черепаха, верблюд, ящерица, бурый медведь, змея;  Б) леопард, горилла, бегемот, суслик, тапир;  В) носорог, жираф, кабан, муха Цеце, гиена </vt:lpstr>
      <vt:lpstr>О какой природной зоне идёт речь?  А) Растительность образует несколько ярусов, нет времён года, круглый год тепло;   Б) Территории с травянистой растительностью и отдельными группами деревьев. Здесь различают зимний тёплый сухой сезон и летний жаркий сезон дождей;   В) Формируются в результате недостатка влаги, скудная растительность. Обитают грызуны, змеи, ящерицы, скорпионы, пауки, муравьи.  </vt:lpstr>
      <vt:lpstr>Лестница успеха</vt:lpstr>
      <vt:lpstr>Домашнее задание   - Параграф 18 читать, - Придумать и нарисовать эмблемы, отражающие самые существенные признаки каждой природной зоны</vt:lpstr>
      <vt:lpstr>Спасибо,  урок окончен,  до свидания!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Колян</dc:creator>
  <cp:lastModifiedBy>Нина</cp:lastModifiedBy>
  <cp:revision>31</cp:revision>
  <dcterms:created xsi:type="dcterms:W3CDTF">2022-11-21T07:50:09Z</dcterms:created>
  <dcterms:modified xsi:type="dcterms:W3CDTF">2023-01-12T09:08:44Z</dcterms:modified>
</cp:coreProperties>
</file>