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лян" initials="К" lastIdx="1" clrIdx="0">
    <p:extLst>
      <p:ext uri="{19B8F6BF-5375-455C-9EA6-DF929625EA0E}">
        <p15:presenceInfo xmlns:p15="http://schemas.microsoft.com/office/powerpoint/2012/main" userId="Коля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4-26T12:10:41.58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5C9A-99DC-4F39-8128-DEA5615F9D9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50579AB-290C-49E1-89D3-7A0D6E87B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865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5C9A-99DC-4F39-8128-DEA5615F9D9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0579AB-290C-49E1-89D3-7A0D6E87B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159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5C9A-99DC-4F39-8128-DEA5615F9D9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0579AB-290C-49E1-89D3-7A0D6E87B47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9060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5C9A-99DC-4F39-8128-DEA5615F9D9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0579AB-290C-49E1-89D3-7A0D6E87B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190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5C9A-99DC-4F39-8128-DEA5615F9D9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0579AB-290C-49E1-89D3-7A0D6E87B47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420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5C9A-99DC-4F39-8128-DEA5615F9D9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0579AB-290C-49E1-89D3-7A0D6E87B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206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5C9A-99DC-4F39-8128-DEA5615F9D9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79AB-290C-49E1-89D3-7A0D6E87B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057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5C9A-99DC-4F39-8128-DEA5615F9D9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79AB-290C-49E1-89D3-7A0D6E87B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83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5C9A-99DC-4F39-8128-DEA5615F9D9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79AB-290C-49E1-89D3-7A0D6E87B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139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5C9A-99DC-4F39-8128-DEA5615F9D9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0579AB-290C-49E1-89D3-7A0D6E87B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28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5C9A-99DC-4F39-8128-DEA5615F9D9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50579AB-290C-49E1-89D3-7A0D6E87B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27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5C9A-99DC-4F39-8128-DEA5615F9D9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50579AB-290C-49E1-89D3-7A0D6E87B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89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5C9A-99DC-4F39-8128-DEA5615F9D9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79AB-290C-49E1-89D3-7A0D6E87B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96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5C9A-99DC-4F39-8128-DEA5615F9D9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79AB-290C-49E1-89D3-7A0D6E87B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86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5C9A-99DC-4F39-8128-DEA5615F9D9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79AB-290C-49E1-89D3-7A0D6E87B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45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5C9A-99DC-4F39-8128-DEA5615F9D9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0579AB-290C-49E1-89D3-7A0D6E87B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392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25C9A-99DC-4F39-8128-DEA5615F9D9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50579AB-290C-49E1-89D3-7A0D6E87B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56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1375" y="1163595"/>
            <a:ext cx="8915399" cy="2262781"/>
          </a:xfrm>
        </p:spPr>
        <p:txBody>
          <a:bodyPr/>
          <a:lstStyle/>
          <a:p>
            <a:pPr algn="r"/>
            <a:r>
              <a:rPr lang="ru-RU" b="1" i="1" dirty="0"/>
              <a:t>«Природа не храм, а мастерская»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96216" y="4563196"/>
            <a:ext cx="5115698" cy="1126283"/>
          </a:xfrm>
        </p:spPr>
        <p:txBody>
          <a:bodyPr/>
          <a:lstStyle/>
          <a:p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утверждал герой знаменитого романа И.С.Тургенева «Отцы и дети»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3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Домашнее задание: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>п</a:t>
            </a:r>
            <a:r>
              <a:rPr lang="ru-RU" sz="4000" dirty="0" smtClean="0"/>
              <a:t>одготовить </a:t>
            </a:r>
            <a:r>
              <a:rPr lang="ru-RU" sz="4000" dirty="0"/>
              <a:t>сообщения о альтернативных источниках энергии, про которые не шла речь на </a:t>
            </a:r>
            <a:r>
              <a:rPr lang="ru-RU" sz="4000" dirty="0" smtClean="0"/>
              <a:t>уроке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2821" y="3220995"/>
            <a:ext cx="4237287" cy="363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3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8529" y="1456131"/>
            <a:ext cx="6680887" cy="1280890"/>
          </a:xfrm>
        </p:spPr>
        <p:txBody>
          <a:bodyPr>
            <a:noAutofit/>
          </a:bodyPr>
          <a:lstStyle/>
          <a:p>
            <a:pPr algn="ctr"/>
            <a:r>
              <a:rPr lang="ru-RU" sz="6600" dirty="0"/>
              <a:t>Спасибо за </a:t>
            </a:r>
            <a:r>
              <a:rPr lang="ru-RU" sz="6600" dirty="0" smtClean="0"/>
              <a:t>работу!</a:t>
            </a:r>
            <a:br>
              <a:rPr lang="ru-RU" sz="6600" dirty="0" smtClean="0"/>
            </a:br>
            <a:r>
              <a:rPr lang="ru-RU" sz="6600" dirty="0" smtClean="0"/>
              <a:t> </a:t>
            </a:r>
            <a:r>
              <a:rPr lang="ru-RU" sz="6600" dirty="0"/>
              <a:t>Урок </a:t>
            </a:r>
            <a:r>
              <a:rPr lang="ru-RU" sz="6600" dirty="0" smtClean="0"/>
              <a:t>окончен!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36986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6084" y="187505"/>
            <a:ext cx="8911687" cy="1280890"/>
          </a:xfrm>
        </p:spPr>
        <p:txBody>
          <a:bodyPr/>
          <a:lstStyle/>
          <a:p>
            <a:r>
              <a:rPr lang="ru-RU" dirty="0" smtClean="0"/>
              <a:t>Карта караванных путей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778" y="981728"/>
            <a:ext cx="8237248" cy="55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5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891" y="313036"/>
            <a:ext cx="4258863" cy="31941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978" y="3696823"/>
            <a:ext cx="4420777" cy="29398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0363" y="3605981"/>
            <a:ext cx="4553958" cy="30306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0363" y="338650"/>
            <a:ext cx="4648999" cy="307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1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8843" y="500542"/>
            <a:ext cx="9684049" cy="12808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Тема урока: </a:t>
            </a:r>
            <a:br>
              <a:rPr lang="ru-RU" dirty="0" smtClean="0"/>
            </a:br>
            <a:r>
              <a:rPr lang="ru-RU" sz="4000" b="1" dirty="0" smtClean="0"/>
              <a:t>«Альтернативные источники энергии»</a:t>
            </a:r>
            <a:endParaRPr lang="ru-RU" sz="4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5049" y="1960606"/>
            <a:ext cx="7106111" cy="436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5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1033" y="360499"/>
            <a:ext cx="9805021" cy="12808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 урока: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познакомиться с альтернативными источниками энергии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1968" y="2133600"/>
            <a:ext cx="7883211" cy="438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1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6423" y="624110"/>
            <a:ext cx="9758190" cy="1280890"/>
          </a:xfrm>
        </p:spPr>
        <p:txBody>
          <a:bodyPr>
            <a:normAutofit fontScale="90000"/>
          </a:bodyPr>
          <a:lstStyle/>
          <a:p>
            <a:r>
              <a:rPr lang="ru-RU" dirty="0"/>
              <a:t>По оценкам специалистов, мировые ресурсы угля составляют </a:t>
            </a:r>
            <a:r>
              <a:rPr lang="ru-RU" b="1" dirty="0"/>
              <a:t>15 </a:t>
            </a:r>
            <a:r>
              <a:rPr lang="ru-RU" b="1" dirty="0" smtClean="0"/>
              <a:t>трилл.тонн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smtClean="0"/>
              <a:t>нефти </a:t>
            </a:r>
            <a:r>
              <a:rPr lang="ru-RU" dirty="0"/>
              <a:t>-</a:t>
            </a:r>
            <a:r>
              <a:rPr lang="ru-RU" b="1" dirty="0"/>
              <a:t>300 миллиардов тонн</a:t>
            </a:r>
            <a:r>
              <a:rPr lang="ru-RU" dirty="0"/>
              <a:t>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газа </a:t>
            </a:r>
            <a:r>
              <a:rPr lang="ru-RU" dirty="0"/>
              <a:t>– </a:t>
            </a:r>
            <a:r>
              <a:rPr lang="ru-RU" b="1" dirty="0"/>
              <a:t>220 триллионов кубометров</a:t>
            </a:r>
            <a:r>
              <a:rPr lang="ru-RU" dirty="0"/>
              <a:t>.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2410" y="3023287"/>
            <a:ext cx="3735385" cy="25557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036" y="3023288"/>
            <a:ext cx="3895374" cy="25949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8459" y="3023287"/>
            <a:ext cx="3751691" cy="25949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09816" y="5618206"/>
            <a:ext cx="2710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Каменный уголь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74724" y="5618206"/>
            <a:ext cx="1688757" cy="383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Нефть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036909" y="5632618"/>
            <a:ext cx="2356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Природный газ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01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5303" y="1233710"/>
            <a:ext cx="9022426" cy="2621598"/>
          </a:xfrm>
        </p:spPr>
        <p:txBody>
          <a:bodyPr>
            <a:normAutofit/>
          </a:bodyPr>
          <a:lstStyle/>
          <a:p>
            <a:r>
              <a:rPr lang="ru-RU" dirty="0" smtClean="0"/>
              <a:t>Ответьте на вопрос:</a:t>
            </a:r>
            <a:br>
              <a:rPr lang="ru-RU" dirty="0" smtClean="0"/>
            </a:br>
            <a:r>
              <a:rPr lang="ru-RU" dirty="0" smtClean="0"/>
              <a:t>почему </a:t>
            </a:r>
            <a:r>
              <a:rPr lang="ru-RU" dirty="0"/>
              <a:t>же наблюдается тенденция к освоению альтернативных видов </a:t>
            </a:r>
            <a:r>
              <a:rPr lang="ru-RU" dirty="0" smtClean="0"/>
              <a:t>энергии?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77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7545" y="205557"/>
            <a:ext cx="8911687" cy="1280890"/>
          </a:xfrm>
        </p:spPr>
        <p:txBody>
          <a:bodyPr/>
          <a:lstStyle/>
          <a:p>
            <a:r>
              <a:rPr lang="ru-RU" dirty="0" smtClean="0"/>
              <a:t>Альтернативные источники энергии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309" y="945511"/>
            <a:ext cx="3933381" cy="26196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5156" y="945511"/>
            <a:ext cx="4029868" cy="26873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464" y="3952790"/>
            <a:ext cx="4283676" cy="24095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38" y="3952790"/>
            <a:ext cx="3954161" cy="24278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33816" y="3565143"/>
            <a:ext cx="3336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Энергия солнца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468498" y="3583458"/>
            <a:ext cx="266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Энергия ветра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312351" y="6380673"/>
            <a:ext cx="343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Энергия приливов и отливов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040130" y="6362358"/>
            <a:ext cx="2982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Энергия недр Земли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718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2968" y="1060716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Вывод: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отрасль </a:t>
            </a:r>
            <a:r>
              <a:rPr lang="ru-RU" dirty="0"/>
              <a:t>альтернативной энергетики находится на этапе становления и является очень перспективной, поскольку снижает зависимость человека от исчерпаемых источников минерального топлива. </a:t>
            </a:r>
          </a:p>
        </p:txBody>
      </p:sp>
    </p:spTree>
    <p:extLst>
      <p:ext uri="{BB962C8B-B14F-4D97-AF65-F5344CB8AC3E}">
        <p14:creationId xmlns:p14="http://schemas.microsoft.com/office/powerpoint/2010/main" val="116866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132</TotalTime>
  <Words>70</Words>
  <Application>Microsoft Office PowerPoint</Application>
  <PresentationFormat>Широкоэкранный</PresentationFormat>
  <Paragraphs>18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Легкий дым</vt:lpstr>
      <vt:lpstr>«Природа не храм, а мастерская»</vt:lpstr>
      <vt:lpstr>Карта караванных путей</vt:lpstr>
      <vt:lpstr>Презентация PowerPoint</vt:lpstr>
      <vt:lpstr>Тема урока:  «Альтернативные источники энергии»</vt:lpstr>
      <vt:lpstr>Цель урока: познакомиться с альтернативными источниками энергии</vt:lpstr>
      <vt:lpstr>По оценкам специалистов, мировые ресурсы угля составляют 15 трилл.тонн,  нефти -300 миллиардов тонн,  газа – 220 триллионов кубометров.  </vt:lpstr>
      <vt:lpstr>Ответьте на вопрос: почему же наблюдается тенденция к освоению альтернативных видов энергии?</vt:lpstr>
      <vt:lpstr>Альтернативные источники энергии</vt:lpstr>
      <vt:lpstr>Вывод: отрасль альтернативной энергетики находится на этапе становления и является очень перспективной, поскольку снижает зависимость человека от исчерпаемых источников минерального топлива. </vt:lpstr>
      <vt:lpstr>Домашнее задание: подготовить сообщения о альтернативных источниках энергии, про которые не шла речь на уроке </vt:lpstr>
      <vt:lpstr>Спасибо за работу!  Урок окончен!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«Природа не храм, а мастерская»</dc:title>
  <dc:creator>Колян</dc:creator>
  <cp:lastModifiedBy>Нина Валентиновна</cp:lastModifiedBy>
  <cp:revision>13</cp:revision>
  <dcterms:created xsi:type="dcterms:W3CDTF">2023-04-26T03:52:17Z</dcterms:created>
  <dcterms:modified xsi:type="dcterms:W3CDTF">2023-11-28T09:16:46Z</dcterms:modified>
</cp:coreProperties>
</file>