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3" r:id="rId4"/>
    <p:sldId id="262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35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8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13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89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05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07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73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8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5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52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4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FFD25-7E96-4BBA-BB0B-61A8BC203181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28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08044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                 Лучшие </a:t>
            </a:r>
            <a:r>
              <a:rPr lang="ru-RU" sz="2800" b="1" dirty="0">
                <a:latin typeface="Bookman Old Style" panose="02050604050505020204" pitchFamily="18" charset="0"/>
              </a:rPr>
              <a:t>педагоги школы по результатам               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                               2022/2023 </a:t>
            </a:r>
            <a:r>
              <a:rPr lang="ru-RU" sz="2800" b="1" dirty="0">
                <a:latin typeface="Bookman Old Style" panose="02050604050505020204" pitchFamily="18" charset="0"/>
              </a:rPr>
              <a:t>учебного года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515" y="1881051"/>
            <a:ext cx="2648244" cy="214230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1005" y="1463040"/>
            <a:ext cx="6874829" cy="300445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Учитель — это уникальная профессия, вне времени, моды и географии. Являясь одной из древнейших профессий, она остаётся нужной и востребованной по сей день. Как и всё на свете, со временем она претерпевает изменения. Согласно словарю Ожегова, учитель — это человек, который кого - либо чему-либо обучает. Учителя работают не только в школе, они передают знания в колледжах и институтах, школах искусств и других учебных заведениях. </a:t>
            </a:r>
          </a:p>
          <a:p>
            <a:pPr algn="just"/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Какой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он современный педагог? Современный педагог – это человек интересный, понимающий, любящий свой предмет, умеющий использовать новые технологии и находить подход к каждому ученику.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1006" y="4467497"/>
            <a:ext cx="6874827" cy="172216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НОМИНАЦИЯ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ЛУЧШИЕ РЕЗУЛЬТАТЫ ВПР</a:t>
            </a:r>
          </a:p>
          <a:p>
            <a:pPr marL="0" indent="0" algn="ctr">
              <a:buNone/>
            </a:pPr>
            <a:r>
              <a:rPr lang="ru-RU" b="1" dirty="0"/>
              <a:t>п</a:t>
            </a:r>
            <a:r>
              <a:rPr lang="ru-RU" b="1" dirty="0" smtClean="0"/>
              <a:t>о результатам  внешнего мониторинга (Всероссийские проверочные работы)</a:t>
            </a:r>
          </a:p>
          <a:p>
            <a:pPr marL="0" indent="0" algn="ctr">
              <a:buNone/>
            </a:pPr>
            <a:r>
              <a:rPr lang="ru-RU" b="1" dirty="0" smtClean="0"/>
              <a:t>2022/2023 </a:t>
            </a:r>
            <a:r>
              <a:rPr lang="ru-RU" b="1" dirty="0"/>
              <a:t>уч. года 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647" y="3808348"/>
            <a:ext cx="2422913" cy="304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81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08044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                Лучшие </a:t>
            </a:r>
            <a:r>
              <a:rPr lang="ru-RU" sz="2800" b="1" dirty="0">
                <a:latin typeface="Bookman Old Style" panose="02050604050505020204" pitchFamily="18" charset="0"/>
              </a:rPr>
              <a:t>педагоги школы по результатам               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                     </a:t>
            </a:r>
            <a:r>
              <a:rPr lang="ru-RU" sz="2800" b="1" dirty="0" smtClean="0">
                <a:latin typeface="Bookman Old Style" panose="02050604050505020204" pitchFamily="18" charset="0"/>
              </a:rPr>
              <a:t>ВПР </a:t>
            </a:r>
            <a:r>
              <a:rPr lang="ru-RU" sz="2800" b="1" dirty="0">
                <a:latin typeface="Bookman Old Style" panose="02050604050505020204" pitchFamily="18" charset="0"/>
              </a:rPr>
              <a:t>2022/2023 учебного года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6232" cy="86570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4426" y="2053863"/>
            <a:ext cx="2084155" cy="30145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232" y="5185954"/>
            <a:ext cx="4448282" cy="13324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/>
              <a:t>Елена Сергеевна </a:t>
            </a:r>
            <a:r>
              <a:rPr lang="ru-RU" sz="2400" b="1" dirty="0" err="1" smtClean="0"/>
              <a:t>Белик</a:t>
            </a:r>
            <a:r>
              <a:rPr lang="ru-RU" sz="2400" b="1" dirty="0" smtClean="0"/>
              <a:t>, учитель начальных классов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2937" y="1681163"/>
            <a:ext cx="6152452" cy="823912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chemeClr val="accent1"/>
                </a:solidFill>
                <a:latin typeface="Miama Nueva"/>
              </a:rPr>
              <a:t>Кредо: «Настоящий учитель тот, кто способен спуститься с высот своих знаний до незнания ученика и вместе с ним совершить восхождение»</a:t>
            </a:r>
            <a:endParaRPr lang="ru-RU" i="1" dirty="0">
              <a:solidFill>
                <a:srgbClr val="00B0F0"/>
              </a:solidFill>
              <a:latin typeface="Miama Nueva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47488" y="3370217"/>
            <a:ext cx="6787461" cy="28194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По результатам </a:t>
            </a:r>
            <a:r>
              <a:rPr lang="ru-RU" dirty="0" smtClean="0"/>
              <a:t>Всероссийских проверочных работ в 2022/2023 </a:t>
            </a:r>
            <a:r>
              <a:rPr lang="ru-RU" dirty="0"/>
              <a:t>уч. года </a:t>
            </a:r>
            <a:r>
              <a:rPr lang="ru-RU" dirty="0" smtClean="0"/>
              <a:t>учащиеся Елены Сергеевны получили высокие результаты по русскому языку, математике и окружающему миру.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11" name="Рисунок 10" descr="F:\2023_Лучшие педагоги\Белик Е.С.jpg"/>
          <p:cNvPicPr/>
          <p:nvPr/>
        </p:nvPicPr>
        <p:blipFill>
          <a:blip r:embed="rId4" cstate="print"/>
          <a:srcRect l="22713" r="22381"/>
          <a:stretch>
            <a:fillRect/>
          </a:stretch>
        </p:blipFill>
        <p:spPr bwMode="auto">
          <a:xfrm>
            <a:off x="1532886" y="2176272"/>
            <a:ext cx="2170433" cy="286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939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08044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                 Лучшие педагоги школы по результатам              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                         ВПР 2022/2023 учебного года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1704" y="1681163"/>
            <a:ext cx="4676502" cy="3473932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5155095"/>
            <a:ext cx="4765882" cy="13923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400" b="1" dirty="0" smtClean="0"/>
              <a:t>Марина Юрьевна </a:t>
            </a:r>
            <a:r>
              <a:rPr lang="ru-RU" sz="3400" b="1" dirty="0" err="1" smtClean="0"/>
              <a:t>Главатских</a:t>
            </a:r>
            <a:r>
              <a:rPr lang="ru-RU" sz="3400" b="1" dirty="0" smtClean="0"/>
              <a:t>, </a:t>
            </a:r>
          </a:p>
          <a:p>
            <a:pPr marL="0" indent="0" algn="ctr">
              <a:buNone/>
            </a:pPr>
            <a:r>
              <a:rPr lang="ru-RU" sz="3400" b="1" dirty="0" smtClean="0"/>
              <a:t>учитель начальных классов</a:t>
            </a:r>
            <a:endParaRPr lang="ru-RU" sz="3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06440" y="1835041"/>
            <a:ext cx="5859844" cy="923834"/>
          </a:xfrm>
        </p:spPr>
        <p:txBody>
          <a:bodyPr>
            <a:noAutofit/>
          </a:bodyPr>
          <a:lstStyle/>
          <a:p>
            <a:pPr algn="just"/>
            <a:endParaRPr lang="ru-RU" sz="2200" i="1" dirty="0" smtClean="0">
              <a:solidFill>
                <a:schemeClr val="accent5">
                  <a:lumMod val="75000"/>
                </a:schemeClr>
              </a:solidFill>
              <a:latin typeface="Miama Nueva"/>
            </a:endParaRPr>
          </a:p>
          <a:p>
            <a:pPr algn="just"/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Miama Nueva"/>
              </a:rPr>
              <a:t>Кредо: «Не растягивай свои проблемы на всю жизнь. Сначала пойми, потом решай»</a:t>
            </a:r>
            <a:endParaRPr lang="ru-RU" sz="2200" i="1" dirty="0">
              <a:solidFill>
                <a:schemeClr val="accent5">
                  <a:lumMod val="75000"/>
                </a:schemeClr>
              </a:solidFill>
              <a:latin typeface="Miama Nueva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15000" y="3324828"/>
            <a:ext cx="6062472" cy="35331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По результатам Всероссийских проверочных работ в 2022/2023 </a:t>
            </a:r>
            <a:r>
              <a:rPr lang="ru-RU" dirty="0" err="1" smtClean="0"/>
              <a:t>уч</a:t>
            </a:r>
            <a:r>
              <a:rPr lang="ru-RU" dirty="0" smtClean="0"/>
              <a:t>. года учащиеся Марины Юрьевны получили высокие результаты по русскому языку, математике и окружающему миру.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 descr="D:\Загрузки\IMG-20230813-WA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920" y="2232152"/>
            <a:ext cx="2203704" cy="293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913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08044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                 Лучшие педагоги школы по результатам              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                         ВПР 2022/2023 учебного года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1886" y="5537273"/>
            <a:ext cx="4441371" cy="1000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Елена Андреевна Родькина, учитель начальных классов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5865" y="1672045"/>
            <a:ext cx="6505303" cy="1149532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Miama Nueva" panose="02000603000000000000" pitchFamily="2" charset="-52"/>
              </a:rPr>
              <a:t>Кредо: «Каждый ребенок уникален. Принять его таким, каков он есть – со всеми чувствами и эмоциями»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7761" y="3487783"/>
            <a:ext cx="6790414" cy="27018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По результатам Всероссийских проверочных работ в 2022/2023 </a:t>
            </a:r>
            <a:r>
              <a:rPr lang="ru-RU" dirty="0" err="1" smtClean="0"/>
              <a:t>уч</a:t>
            </a:r>
            <a:r>
              <a:rPr lang="ru-RU" dirty="0" smtClean="0"/>
              <a:t>. года учащиеся Елены Андреевны получили высокие результаты по русскому языку, математике и окружающему миру.</a:t>
            </a:r>
            <a:endParaRPr lang="ru-RU" dirty="0"/>
          </a:p>
        </p:txBody>
      </p:sp>
      <p:pic>
        <p:nvPicPr>
          <p:cNvPr id="4098" name="Picture 2" descr="http://school87.vseversk.ru/foto/teacher/rodkina_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524" y="2016569"/>
            <a:ext cx="2334759" cy="3268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646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08044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                 Лучшие педагоги школы по результатам              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                         ВПР 2022/2023 учебного года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4776" y="1895061"/>
            <a:ext cx="1343268" cy="31937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648" y="5261113"/>
            <a:ext cx="3998541" cy="9285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smtClean="0"/>
              <a:t>Наталия Викторовна </a:t>
            </a:r>
            <a:r>
              <a:rPr lang="ru-RU" sz="2400" b="1" dirty="0" err="1" smtClean="0"/>
              <a:t>Благова</a:t>
            </a:r>
            <a:r>
              <a:rPr lang="ru-RU" sz="2400" b="1" dirty="0" smtClean="0"/>
              <a:t>,</a:t>
            </a:r>
          </a:p>
          <a:p>
            <a:pPr marL="0" indent="0" algn="ctr">
              <a:buNone/>
            </a:pPr>
            <a:r>
              <a:rPr lang="ru-RU" sz="2400" b="1" dirty="0"/>
              <a:t>у</a:t>
            </a:r>
            <a:r>
              <a:rPr lang="ru-RU" sz="2400" b="1" dirty="0" smtClean="0"/>
              <a:t>читель истории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09745" y="1681163"/>
            <a:ext cx="6777010" cy="8239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Кредо: «Ни одно желание не дается человеку отдельно от силы, позволяющей его осуществить»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1189" y="3006726"/>
            <a:ext cx="6975565" cy="3182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По результатам Всероссийских проверочных работ в 2022/2023 </a:t>
            </a:r>
            <a:r>
              <a:rPr lang="ru-RU" dirty="0" err="1" smtClean="0"/>
              <a:t>уч</a:t>
            </a:r>
            <a:r>
              <a:rPr lang="ru-RU" dirty="0" smtClean="0"/>
              <a:t>. года учащиеся Наталии Викторовны получили высокие результаты по истории за 8 класс.</a:t>
            </a:r>
          </a:p>
          <a:p>
            <a:endParaRPr lang="ru-RU" dirty="0"/>
          </a:p>
        </p:txBody>
      </p:sp>
      <p:pic>
        <p:nvPicPr>
          <p:cNvPr id="3074" name="Picture 2" descr="http://school87.vseversk.ru/foto/teacher/blag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378" y="2085785"/>
            <a:ext cx="2787518" cy="295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880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08044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1235671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                  </a:t>
            </a:r>
            <a:r>
              <a:rPr lang="ru-RU" sz="3100" b="1" dirty="0" smtClean="0">
                <a:latin typeface="Bookman Old Style" panose="02050604050505020204" pitchFamily="18" charset="0"/>
              </a:rPr>
              <a:t>Лучшие педагоги школы по результатам               </a:t>
            </a:r>
            <a:br>
              <a:rPr lang="ru-RU" sz="3100" b="1" dirty="0" smtClean="0">
                <a:latin typeface="Bookman Old Style" panose="02050604050505020204" pitchFamily="18" charset="0"/>
              </a:rPr>
            </a:br>
            <a:r>
              <a:rPr lang="ru-RU" sz="3100" b="1" dirty="0" smtClean="0">
                <a:latin typeface="Bookman Old Style" panose="02050604050505020204" pitchFamily="18" charset="0"/>
              </a:rPr>
              <a:t>                    ВПР 2022/2023 учебного года</a:t>
            </a:r>
            <a:endParaRPr lang="ru-RU" sz="3100" b="1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499793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Елена Львовна Воробьева,</a:t>
            </a:r>
          </a:p>
          <a:p>
            <a:r>
              <a:rPr lang="ru-RU" dirty="0" smtClean="0"/>
              <a:t> учитель обществознания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92624" y="1818323"/>
            <a:ext cx="6638545" cy="82391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800" i="1" dirty="0" smtClean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Кредо: «В любой ситуации умей поставить себя на место ученика. Будь великодушным к тому, кто оступится».</a:t>
            </a:r>
          </a:p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16275" y="2987420"/>
            <a:ext cx="7027819" cy="21515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По результатам Всероссийских проверочных работ в 2022/2023 </a:t>
            </a:r>
            <a:r>
              <a:rPr lang="ru-RU" dirty="0" err="1" smtClean="0"/>
              <a:t>уч</a:t>
            </a:r>
            <a:r>
              <a:rPr lang="ru-RU" dirty="0" smtClean="0"/>
              <a:t>. года учащиеся Елены Львовны получили высокие результаты по обществознанию за 6 класс.</a:t>
            </a:r>
          </a:p>
        </p:txBody>
      </p:sp>
      <p:pic>
        <p:nvPicPr>
          <p:cNvPr id="1026" name="Picture 2" descr="D:\Загрузки\WhatsApp Image 2023-08-10 at 21.16.1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517" y="2111883"/>
            <a:ext cx="2228635" cy="2981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5511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416</Words>
  <Application>Microsoft Office PowerPoint</Application>
  <PresentationFormat>Произвольный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             Лучшие педагоги школы по результатам                                               2022/2023 учебного года</vt:lpstr>
      <vt:lpstr>                 Лучшие педагоги школы по результатам                                     ВПР 2022/2023 учебного года</vt:lpstr>
      <vt:lpstr>                  Лучшие педагоги школы по результатам                                         ВПР 2022/2023 учебного года</vt:lpstr>
      <vt:lpstr>                  Лучшие педагоги школы по результатам                                         ВПР 2022/2023 учебного года</vt:lpstr>
      <vt:lpstr>                 Лучшие педагоги школы по результатам                                         ВПР 2022/2023 учебного года</vt:lpstr>
      <vt:lpstr>                               Лучшие педагоги школы по результатам                                    ВПР 2022/2023 учебного года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</dc:creator>
  <cp:lastModifiedBy>user</cp:lastModifiedBy>
  <cp:revision>29</cp:revision>
  <cp:lastPrinted>2023-07-31T04:20:25Z</cp:lastPrinted>
  <dcterms:created xsi:type="dcterms:W3CDTF">2023-07-28T14:51:47Z</dcterms:created>
  <dcterms:modified xsi:type="dcterms:W3CDTF">2023-08-24T03:17:20Z</dcterms:modified>
</cp:coreProperties>
</file>