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B7C5-2AFC-4CA1-9C38-90F0E2DC6B60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D43-4735-46AE-A384-E0C5ED85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26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B7C5-2AFC-4CA1-9C38-90F0E2DC6B60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D43-4735-46AE-A384-E0C5ED85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64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B7C5-2AFC-4CA1-9C38-90F0E2DC6B60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D43-4735-46AE-A384-E0C5ED85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14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B7C5-2AFC-4CA1-9C38-90F0E2DC6B60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D43-4735-46AE-A384-E0C5ED85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09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B7C5-2AFC-4CA1-9C38-90F0E2DC6B60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D43-4735-46AE-A384-E0C5ED85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61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B7C5-2AFC-4CA1-9C38-90F0E2DC6B60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D43-4735-46AE-A384-E0C5ED85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51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B7C5-2AFC-4CA1-9C38-90F0E2DC6B60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D43-4735-46AE-A384-E0C5ED85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9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B7C5-2AFC-4CA1-9C38-90F0E2DC6B60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D43-4735-46AE-A384-E0C5ED85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19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B7C5-2AFC-4CA1-9C38-90F0E2DC6B60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D43-4735-46AE-A384-E0C5ED85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45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B7C5-2AFC-4CA1-9C38-90F0E2DC6B60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D43-4735-46AE-A384-E0C5ED85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12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B7C5-2AFC-4CA1-9C38-90F0E2DC6B60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D43-4735-46AE-A384-E0C5ED85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42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CB7C5-2AFC-4CA1-9C38-90F0E2DC6B60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EAD43-4735-46AE-A384-E0C5ED85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02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30" y="512202"/>
            <a:ext cx="8006515" cy="569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7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22" y="748145"/>
            <a:ext cx="7479993" cy="53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3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6" y="457201"/>
            <a:ext cx="7688297" cy="545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97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" y="881287"/>
            <a:ext cx="7287491" cy="517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2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" y="861614"/>
            <a:ext cx="7922860" cy="562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8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3" y="866134"/>
            <a:ext cx="7654233" cy="542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24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468145"/>
            <a:ext cx="7744691" cy="54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0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72" y="679720"/>
            <a:ext cx="7342446" cy="522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3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80" y="546838"/>
            <a:ext cx="7932802" cy="56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932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Нина</cp:lastModifiedBy>
  <cp:revision>1</cp:revision>
  <dcterms:created xsi:type="dcterms:W3CDTF">2023-01-20T02:45:36Z</dcterms:created>
  <dcterms:modified xsi:type="dcterms:W3CDTF">2023-01-20T02:49:53Z</dcterms:modified>
</cp:coreProperties>
</file>